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8" r:id="rId3"/>
    <p:sldId id="269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9144000" cy="6858000" type="screen4x3"/>
  <p:notesSz cx="6858000" cy="9144000"/>
  <p:defaultTextStyle>
    <a:defPPr marL="0" marR="0" indent="0" algn="l" defTabSz="735635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48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73563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48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0" algn="l" defTabSz="73563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48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0" algn="l" defTabSz="73563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48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0" algn="l" defTabSz="73563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48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0" algn="l" defTabSz="73563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48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0" algn="l" defTabSz="73563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48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0" algn="l" defTabSz="73563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48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0" algn="l" defTabSz="73563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48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0" algn="l" defTabSz="73563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48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5B76"/>
    <a:srgbClr val="7C98B6"/>
    <a:srgbClr val="FF6685"/>
    <a:srgbClr val="5C2CCE"/>
    <a:srgbClr val="F36050"/>
    <a:srgbClr val="604454"/>
    <a:srgbClr val="464153"/>
    <a:srgbClr val="001B2F"/>
    <a:srgbClr val="F2452F"/>
    <a:srgbClr val="001B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7"/>
    <p:restoredTop sz="92245"/>
  </p:normalViewPr>
  <p:slideViewPr>
    <p:cSldViewPr snapToGrid="0" snapToObjects="1">
      <p:cViewPr varScale="1">
        <p:scale>
          <a:sx n="113" d="100"/>
          <a:sy n="113" d="100"/>
        </p:scale>
        <p:origin x="19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cap="all" spc="120" normalizeH="0" baseline="0">
                <a:solidFill>
                  <a:srgbClr val="001B2D"/>
                </a:solidFill>
                <a:latin typeface="Poppins Light" pitchFamily="2" charset="77"/>
                <a:ea typeface="+mn-ea"/>
                <a:cs typeface="Poppins Light" pitchFamily="2" charset="77"/>
              </a:defRPr>
            </a:pPr>
            <a:r>
              <a:rPr lang="en-US" b="0" i="0" dirty="0">
                <a:latin typeface="Arial" panose="020B0604020202020204" pitchFamily="34" charset="0"/>
                <a:cs typeface="Arial" panose="020B0604020202020204" pitchFamily="34" charset="0"/>
              </a:rPr>
              <a:t>State of Inbound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cap="all" spc="120" normalizeH="0" baseline="0">
              <a:solidFill>
                <a:srgbClr val="001B2D"/>
              </a:solidFill>
              <a:latin typeface="Poppins Light" pitchFamily="2" charset="77"/>
              <a:ea typeface="+mn-ea"/>
              <a:cs typeface="Poppins Light" pitchFamily="2" charset="77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State of Inbound</c:v>
                </c:pt>
              </c:strCache>
            </c:strRef>
          </c:tx>
          <c:spPr>
            <a:solidFill>
              <a:srgbClr val="F2452F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001B2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28C9-9C4D-AF7C-27572E3BBBFC}"/>
              </c:ext>
            </c:extLst>
          </c:dPt>
          <c:dPt>
            <c:idx val="1"/>
            <c:invertIfNegative val="0"/>
            <c:bubble3D val="0"/>
            <c:spPr>
              <a:solidFill>
                <a:srgbClr val="46415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8C9-9C4D-AF7C-27572E3BBBFC}"/>
              </c:ext>
            </c:extLst>
          </c:dPt>
          <c:dPt>
            <c:idx val="2"/>
            <c:invertIfNegative val="0"/>
            <c:bubble3D val="0"/>
            <c:spPr>
              <a:solidFill>
                <a:srgbClr val="60445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28C9-9C4D-AF7C-27572E3BBBFC}"/>
              </c:ext>
            </c:extLst>
          </c:dPt>
          <c:dPt>
            <c:idx val="3"/>
            <c:invertIfNegative val="0"/>
            <c:bubble3D val="0"/>
            <c:spPr>
              <a:solidFill>
                <a:srgbClr val="F36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8C9-9C4D-AF7C-27572E3BBBFC}"/>
              </c:ext>
            </c:extLst>
          </c:dPt>
          <c:dPt>
            <c:idx val="4"/>
            <c:invertIfNegative val="0"/>
            <c:bubble3D val="0"/>
            <c:spPr>
              <a:solidFill>
                <a:srgbClr val="F2452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9CA9-4546-AE7E-BE82D70B1CC6}"/>
              </c:ext>
            </c:extLst>
          </c:dPt>
          <c:dPt>
            <c:idx val="5"/>
            <c:invertIfNegative val="0"/>
            <c:bubble3D val="0"/>
            <c:spPr>
              <a:solidFill>
                <a:srgbClr val="5C2CC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28C9-9C4D-AF7C-27572E3BBBFC}"/>
              </c:ext>
            </c:extLst>
          </c:dPt>
          <c:dPt>
            <c:idx val="6"/>
            <c:invertIfNegative val="0"/>
            <c:bubble3D val="0"/>
            <c:spPr>
              <a:solidFill>
                <a:srgbClr val="FF668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28C9-9C4D-AF7C-27572E3BBBFC}"/>
              </c:ext>
            </c:extLst>
          </c:dPt>
          <c:dPt>
            <c:idx val="7"/>
            <c:invertIfNegative val="0"/>
            <c:bubble3D val="0"/>
            <c:spPr>
              <a:solidFill>
                <a:srgbClr val="425B7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28C9-9C4D-AF7C-27572E3BBBFC}"/>
              </c:ext>
            </c:extLst>
          </c:dPt>
          <c:dPt>
            <c:idx val="8"/>
            <c:invertIfNegative val="0"/>
            <c:bubble3D val="0"/>
            <c:spPr>
              <a:solidFill>
                <a:srgbClr val="7C98B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28C9-9C4D-AF7C-27572E3BBBF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1" i="0" u="none" strike="noStrike" kern="1200" baseline="0">
                    <a:solidFill>
                      <a:srgbClr val="001B2D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YouTube</c:v>
                </c:pt>
                <c:pt idx="1">
                  <c:v>Facebook Video</c:v>
                </c:pt>
                <c:pt idx="2">
                  <c:v>Instagram</c:v>
                </c:pt>
                <c:pt idx="3">
                  <c:v>Messaging Apps</c:v>
                </c:pt>
                <c:pt idx="4">
                  <c:v>Podcasts</c:v>
                </c:pt>
                <c:pt idx="5">
                  <c:v>Snapchat</c:v>
                </c:pt>
                <c:pt idx="6">
                  <c:v>Medium</c:v>
                </c:pt>
                <c:pt idx="7">
                  <c:v>Slack</c:v>
                </c:pt>
                <c:pt idx="8">
                  <c:v>None of the Above</c:v>
                </c:pt>
              </c:strCache>
            </c:strRef>
          </c:cat>
          <c:val>
            <c:numRef>
              <c:f>Sheet1!$B$2:$B$10</c:f>
              <c:numCache>
                <c:formatCode>0%</c:formatCode>
                <c:ptCount val="9"/>
                <c:pt idx="0">
                  <c:v>0.48</c:v>
                </c:pt>
                <c:pt idx="1">
                  <c:v>0.39</c:v>
                </c:pt>
                <c:pt idx="2">
                  <c:v>0.33</c:v>
                </c:pt>
                <c:pt idx="3">
                  <c:v>0.2</c:v>
                </c:pt>
                <c:pt idx="4">
                  <c:v>0.15</c:v>
                </c:pt>
                <c:pt idx="5">
                  <c:v>0.13</c:v>
                </c:pt>
                <c:pt idx="6">
                  <c:v>0.08</c:v>
                </c:pt>
                <c:pt idx="7">
                  <c:v>0.05</c:v>
                </c:pt>
                <c:pt idx="8">
                  <c:v>0.22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C9-9C4D-AF7C-27572E3BBBF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1"/>
        <c:overlap val="-100"/>
        <c:axId val="1427071056"/>
        <c:axId val="1426811872"/>
      </c:barChart>
      <c:catAx>
        <c:axId val="1427071056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222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t" anchorCtr="0"/>
          <a:lstStyle/>
          <a:p>
            <a:pPr>
              <a:defRPr sz="900" b="0" i="0" u="none" strike="noStrike" kern="1200" cap="none" spc="0" normalizeH="0" baseline="0">
                <a:solidFill>
                  <a:srgbClr val="001B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426811872"/>
        <c:crosses val="autoZero"/>
        <c:auto val="1"/>
        <c:lblAlgn val="ctr"/>
        <c:lblOffset val="100"/>
        <c:tickLblSkip val="1"/>
        <c:noMultiLvlLbl val="0"/>
      </c:catAx>
      <c:valAx>
        <c:axId val="1426811872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427071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0" name="Shape 7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965">
        <a:latin typeface="+mj-lt"/>
        <a:ea typeface="+mj-ea"/>
        <a:cs typeface="+mj-cs"/>
        <a:sym typeface="Helvetica Neue"/>
      </a:defRPr>
    </a:lvl1pPr>
    <a:lvl2pPr indent="183909" latinLnBrk="0">
      <a:defRPr sz="965">
        <a:latin typeface="+mj-lt"/>
        <a:ea typeface="+mj-ea"/>
        <a:cs typeface="+mj-cs"/>
        <a:sym typeface="Helvetica Neue"/>
      </a:defRPr>
    </a:lvl2pPr>
    <a:lvl3pPr indent="367817" latinLnBrk="0">
      <a:defRPr sz="965">
        <a:latin typeface="+mj-lt"/>
        <a:ea typeface="+mj-ea"/>
        <a:cs typeface="+mj-cs"/>
        <a:sym typeface="Helvetica Neue"/>
      </a:defRPr>
    </a:lvl3pPr>
    <a:lvl4pPr indent="551726" latinLnBrk="0">
      <a:defRPr sz="965">
        <a:latin typeface="+mj-lt"/>
        <a:ea typeface="+mj-ea"/>
        <a:cs typeface="+mj-cs"/>
        <a:sym typeface="Helvetica Neue"/>
      </a:defRPr>
    </a:lvl4pPr>
    <a:lvl5pPr indent="735635" latinLnBrk="0">
      <a:defRPr sz="965">
        <a:latin typeface="+mj-lt"/>
        <a:ea typeface="+mj-ea"/>
        <a:cs typeface="+mj-cs"/>
        <a:sym typeface="Helvetica Neue"/>
      </a:defRPr>
    </a:lvl5pPr>
    <a:lvl6pPr indent="919544" latinLnBrk="0">
      <a:defRPr sz="965">
        <a:latin typeface="+mj-lt"/>
        <a:ea typeface="+mj-ea"/>
        <a:cs typeface="+mj-cs"/>
        <a:sym typeface="Helvetica Neue"/>
      </a:defRPr>
    </a:lvl6pPr>
    <a:lvl7pPr indent="1103452" latinLnBrk="0">
      <a:defRPr sz="965">
        <a:latin typeface="+mj-lt"/>
        <a:ea typeface="+mj-ea"/>
        <a:cs typeface="+mj-cs"/>
        <a:sym typeface="Helvetica Neue"/>
      </a:defRPr>
    </a:lvl7pPr>
    <a:lvl8pPr indent="1287361" latinLnBrk="0">
      <a:defRPr sz="965">
        <a:latin typeface="+mj-lt"/>
        <a:ea typeface="+mj-ea"/>
        <a:cs typeface="+mj-cs"/>
        <a:sym typeface="Helvetica Neue"/>
      </a:defRPr>
    </a:lvl8pPr>
    <a:lvl9pPr indent="1471270" latinLnBrk="0">
      <a:defRPr sz="965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3475B"/>
              </a:buClr>
              <a:buSzPts val="1400"/>
              <a:buFont typeface="Avenir"/>
              <a:buNone/>
            </a:pPr>
            <a:r>
              <a:rPr lang="en-US" sz="1400" b="1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rPr>
              <a:t>Please watch all videos above. </a:t>
            </a:r>
            <a:endParaRPr sz="1400" b="1">
              <a:solidFill>
                <a:srgbClr val="33475B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3475B"/>
              </a:buClr>
              <a:buSzPts val="1400"/>
              <a:buFont typeface="Avenir"/>
              <a:buNone/>
            </a:pPr>
            <a:r>
              <a:rPr lang="en-US" sz="1400" b="1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rPr>
              <a:t>Product Screenshot Full MacBook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85800" y="2125980"/>
            <a:ext cx="7772400" cy="144018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40480"/>
            <a:ext cx="6400801" cy="17145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2013332" y="837242"/>
            <a:ext cx="5117335" cy="88773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56596" y="2413633"/>
            <a:ext cx="7630809" cy="30961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2013332" y="837242"/>
            <a:ext cx="5117335" cy="88773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56596" y="2413633"/>
            <a:ext cx="7630809" cy="30961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013332" y="837242"/>
            <a:ext cx="5117335" cy="88773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199" y="1577340"/>
            <a:ext cx="3977642" cy="452628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6C9D6">
              <a:alpha val="19999"/>
            </a:srgbClr>
          </a:solidFill>
          <a:ln w="12700">
            <a:miter lim="400000"/>
          </a:ln>
        </p:spPr>
        <p:txBody>
          <a:bodyPr lIns="34289" rIns="34289"/>
          <a:lstStyle/>
          <a:p>
            <a:endParaRPr sz="1086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013332" y="837242"/>
            <a:ext cx="5117335" cy="88773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– Center Aligned Header Light">
  <p:cSld name="Blank Slide – Center Aligned Header Light">
    <p:bg>
      <p:bgPr>
        <a:solidFill>
          <a:srgbClr val="FFFFFF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41728" y="5896168"/>
            <a:ext cx="585216" cy="81930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2065044" y="284481"/>
            <a:ext cx="50139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904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ft Aligned - Orange">
  <p:cSld name="Left Aligned - Orange">
    <p:bg>
      <p:bgPr>
        <a:solidFill>
          <a:srgbClr val="FFFFFF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1728" y="5896168"/>
            <a:ext cx="585216" cy="8193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3920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199" y="274637"/>
            <a:ext cx="8229602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199" y="1600200"/>
            <a:ext cx="8229602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59175" y="6377940"/>
            <a:ext cx="227626" cy="22281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defRPr>
                <a:solidFill>
                  <a:srgbClr val="888888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none" spc="0" baseline="0">
          <a:ln>
            <a:noFill/>
          </a:ln>
          <a:solidFill>
            <a:srgbClr val="001B2F"/>
          </a:solidFill>
          <a:uFillTx/>
          <a:latin typeface="Poppins-ExtraBold"/>
          <a:ea typeface="Poppins-ExtraBold"/>
          <a:cs typeface="Poppins-ExtraBold"/>
          <a:sym typeface="Poppins-ExtraBold"/>
        </a:defRPr>
      </a:lvl1pPr>
      <a:lvl2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none" spc="0" baseline="0">
          <a:ln>
            <a:noFill/>
          </a:ln>
          <a:solidFill>
            <a:srgbClr val="001B2F"/>
          </a:solidFill>
          <a:uFillTx/>
          <a:latin typeface="Poppins-ExtraBold"/>
          <a:ea typeface="Poppins-ExtraBold"/>
          <a:cs typeface="Poppins-ExtraBold"/>
          <a:sym typeface="Poppins-ExtraBold"/>
        </a:defRPr>
      </a:lvl2pPr>
      <a:lvl3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none" spc="0" baseline="0">
          <a:ln>
            <a:noFill/>
          </a:ln>
          <a:solidFill>
            <a:srgbClr val="001B2F"/>
          </a:solidFill>
          <a:uFillTx/>
          <a:latin typeface="Poppins-ExtraBold"/>
          <a:ea typeface="Poppins-ExtraBold"/>
          <a:cs typeface="Poppins-ExtraBold"/>
          <a:sym typeface="Poppins-ExtraBold"/>
        </a:defRPr>
      </a:lvl3pPr>
      <a:lvl4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none" spc="0" baseline="0">
          <a:ln>
            <a:noFill/>
          </a:ln>
          <a:solidFill>
            <a:srgbClr val="001B2F"/>
          </a:solidFill>
          <a:uFillTx/>
          <a:latin typeface="Poppins-ExtraBold"/>
          <a:ea typeface="Poppins-ExtraBold"/>
          <a:cs typeface="Poppins-ExtraBold"/>
          <a:sym typeface="Poppins-ExtraBold"/>
        </a:defRPr>
      </a:lvl4pPr>
      <a:lvl5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none" spc="0" baseline="0">
          <a:ln>
            <a:noFill/>
          </a:ln>
          <a:solidFill>
            <a:srgbClr val="001B2F"/>
          </a:solidFill>
          <a:uFillTx/>
          <a:latin typeface="Poppins-ExtraBold"/>
          <a:ea typeface="Poppins-ExtraBold"/>
          <a:cs typeface="Poppins-ExtraBold"/>
          <a:sym typeface="Poppins-ExtraBold"/>
        </a:defRPr>
      </a:lvl5pPr>
      <a:lvl6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none" spc="0" baseline="0">
          <a:ln>
            <a:noFill/>
          </a:ln>
          <a:solidFill>
            <a:srgbClr val="001B2F"/>
          </a:solidFill>
          <a:uFillTx/>
          <a:latin typeface="Poppins-ExtraBold"/>
          <a:ea typeface="Poppins-ExtraBold"/>
          <a:cs typeface="Poppins-ExtraBold"/>
          <a:sym typeface="Poppins-ExtraBold"/>
        </a:defRPr>
      </a:lvl6pPr>
      <a:lvl7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none" spc="0" baseline="0">
          <a:ln>
            <a:noFill/>
          </a:ln>
          <a:solidFill>
            <a:srgbClr val="001B2F"/>
          </a:solidFill>
          <a:uFillTx/>
          <a:latin typeface="Poppins-ExtraBold"/>
          <a:ea typeface="Poppins-ExtraBold"/>
          <a:cs typeface="Poppins-ExtraBold"/>
          <a:sym typeface="Poppins-ExtraBold"/>
        </a:defRPr>
      </a:lvl7pPr>
      <a:lvl8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none" spc="0" baseline="0">
          <a:ln>
            <a:noFill/>
          </a:ln>
          <a:solidFill>
            <a:srgbClr val="001B2F"/>
          </a:solidFill>
          <a:uFillTx/>
          <a:latin typeface="Poppins-ExtraBold"/>
          <a:ea typeface="Poppins-ExtraBold"/>
          <a:cs typeface="Poppins-ExtraBold"/>
          <a:sym typeface="Poppins-ExtraBold"/>
        </a:defRPr>
      </a:lvl8pPr>
      <a:lvl9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none" spc="0" baseline="0">
          <a:ln>
            <a:noFill/>
          </a:ln>
          <a:solidFill>
            <a:srgbClr val="001B2F"/>
          </a:solidFill>
          <a:uFillTx/>
          <a:latin typeface="Poppins-ExtraBold"/>
          <a:ea typeface="Poppins-ExtraBold"/>
          <a:cs typeface="Poppins-ExtraBold"/>
          <a:sym typeface="Poppins-ExtraBold"/>
        </a:defRPr>
      </a:lvl9pPr>
    </p:titleStyle>
    <p:bodyStyle>
      <a:lvl1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34290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68580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102870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137160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171450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205740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240030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274320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1.xml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academy.hubspot.com/?utm_source=offers&amp;utm_medium=offers&amp;utm_campaign=seondary-conversion_powerpoint_template" TargetMode="Externa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object 2"/>
          <p:cNvSpPr/>
          <p:nvPr/>
        </p:nvSpPr>
        <p:spPr>
          <a:xfrm>
            <a:off x="542924" y="0"/>
            <a:ext cx="8601075" cy="6858000"/>
          </a:xfrm>
          <a:prstGeom prst="rect">
            <a:avLst/>
          </a:prstGeom>
          <a:solidFill>
            <a:srgbClr val="F36050"/>
          </a:solidFill>
          <a:ln w="12700">
            <a:miter lim="400000"/>
          </a:ln>
        </p:spPr>
        <p:txBody>
          <a:bodyPr lIns="34289" rIns="34289"/>
          <a:lstStyle/>
          <a:p>
            <a:endParaRPr sz="1086"/>
          </a:p>
        </p:txBody>
      </p:sp>
      <p:sp>
        <p:nvSpPr>
          <p:cNvPr id="73" name="object 3"/>
          <p:cNvSpPr/>
          <p:nvPr/>
        </p:nvSpPr>
        <p:spPr>
          <a:xfrm>
            <a:off x="0" y="0"/>
            <a:ext cx="3628946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177" y="0"/>
                </a:moveTo>
                <a:lnTo>
                  <a:pt x="0" y="0"/>
                </a:lnTo>
                <a:lnTo>
                  <a:pt x="0" y="21600"/>
                </a:lnTo>
                <a:lnTo>
                  <a:pt x="16671" y="21600"/>
                </a:lnTo>
                <a:lnTo>
                  <a:pt x="16733" y="21570"/>
                </a:lnTo>
                <a:lnTo>
                  <a:pt x="16823" y="21480"/>
                </a:lnTo>
                <a:lnTo>
                  <a:pt x="16920" y="21390"/>
                </a:lnTo>
                <a:lnTo>
                  <a:pt x="17024" y="21300"/>
                </a:lnTo>
                <a:lnTo>
                  <a:pt x="17137" y="21240"/>
                </a:lnTo>
                <a:lnTo>
                  <a:pt x="17257" y="21150"/>
                </a:lnTo>
                <a:lnTo>
                  <a:pt x="17556" y="20940"/>
                </a:lnTo>
                <a:lnTo>
                  <a:pt x="17722" y="20820"/>
                </a:lnTo>
                <a:lnTo>
                  <a:pt x="17882" y="20700"/>
                </a:lnTo>
                <a:lnTo>
                  <a:pt x="18037" y="20580"/>
                </a:lnTo>
                <a:lnTo>
                  <a:pt x="18187" y="20460"/>
                </a:lnTo>
                <a:lnTo>
                  <a:pt x="18331" y="20370"/>
                </a:lnTo>
                <a:lnTo>
                  <a:pt x="18471" y="20250"/>
                </a:lnTo>
                <a:lnTo>
                  <a:pt x="18606" y="20160"/>
                </a:lnTo>
                <a:lnTo>
                  <a:pt x="18735" y="20040"/>
                </a:lnTo>
                <a:lnTo>
                  <a:pt x="18861" y="19950"/>
                </a:lnTo>
                <a:lnTo>
                  <a:pt x="18982" y="19860"/>
                </a:lnTo>
                <a:lnTo>
                  <a:pt x="19099" y="19740"/>
                </a:lnTo>
                <a:lnTo>
                  <a:pt x="19211" y="19650"/>
                </a:lnTo>
                <a:lnTo>
                  <a:pt x="19320" y="19560"/>
                </a:lnTo>
                <a:lnTo>
                  <a:pt x="19425" y="19440"/>
                </a:lnTo>
                <a:lnTo>
                  <a:pt x="19526" y="19350"/>
                </a:lnTo>
                <a:lnTo>
                  <a:pt x="19624" y="19260"/>
                </a:lnTo>
                <a:lnTo>
                  <a:pt x="19718" y="19170"/>
                </a:lnTo>
                <a:lnTo>
                  <a:pt x="19809" y="19050"/>
                </a:lnTo>
                <a:lnTo>
                  <a:pt x="19897" y="18960"/>
                </a:lnTo>
                <a:lnTo>
                  <a:pt x="19982" y="18870"/>
                </a:lnTo>
                <a:lnTo>
                  <a:pt x="20064" y="18780"/>
                </a:lnTo>
                <a:lnTo>
                  <a:pt x="20144" y="18690"/>
                </a:lnTo>
                <a:lnTo>
                  <a:pt x="20221" y="18570"/>
                </a:lnTo>
                <a:lnTo>
                  <a:pt x="20296" y="18480"/>
                </a:lnTo>
                <a:lnTo>
                  <a:pt x="20368" y="18390"/>
                </a:lnTo>
                <a:lnTo>
                  <a:pt x="20439" y="18270"/>
                </a:lnTo>
                <a:lnTo>
                  <a:pt x="20508" y="18180"/>
                </a:lnTo>
                <a:lnTo>
                  <a:pt x="20575" y="18090"/>
                </a:lnTo>
                <a:lnTo>
                  <a:pt x="20640" y="17970"/>
                </a:lnTo>
                <a:lnTo>
                  <a:pt x="20704" y="17880"/>
                </a:lnTo>
                <a:lnTo>
                  <a:pt x="20766" y="17760"/>
                </a:lnTo>
                <a:lnTo>
                  <a:pt x="20828" y="17670"/>
                </a:lnTo>
                <a:lnTo>
                  <a:pt x="20888" y="17550"/>
                </a:lnTo>
                <a:lnTo>
                  <a:pt x="20947" y="17430"/>
                </a:lnTo>
                <a:lnTo>
                  <a:pt x="21006" y="17340"/>
                </a:lnTo>
                <a:lnTo>
                  <a:pt x="21064" y="17220"/>
                </a:lnTo>
                <a:lnTo>
                  <a:pt x="21122" y="17100"/>
                </a:lnTo>
                <a:lnTo>
                  <a:pt x="21294" y="16740"/>
                </a:lnTo>
                <a:lnTo>
                  <a:pt x="21345" y="16620"/>
                </a:lnTo>
                <a:lnTo>
                  <a:pt x="21392" y="16500"/>
                </a:lnTo>
                <a:lnTo>
                  <a:pt x="21433" y="16380"/>
                </a:lnTo>
                <a:lnTo>
                  <a:pt x="21470" y="16260"/>
                </a:lnTo>
                <a:lnTo>
                  <a:pt x="21503" y="16140"/>
                </a:lnTo>
                <a:lnTo>
                  <a:pt x="21531" y="16020"/>
                </a:lnTo>
                <a:lnTo>
                  <a:pt x="21554" y="15930"/>
                </a:lnTo>
                <a:lnTo>
                  <a:pt x="21573" y="15810"/>
                </a:lnTo>
                <a:lnTo>
                  <a:pt x="21586" y="15690"/>
                </a:lnTo>
                <a:lnTo>
                  <a:pt x="21596" y="15570"/>
                </a:lnTo>
                <a:lnTo>
                  <a:pt x="21600" y="15450"/>
                </a:lnTo>
                <a:lnTo>
                  <a:pt x="21600" y="15330"/>
                </a:lnTo>
                <a:lnTo>
                  <a:pt x="21595" y="15210"/>
                </a:lnTo>
                <a:lnTo>
                  <a:pt x="21585" y="15090"/>
                </a:lnTo>
                <a:lnTo>
                  <a:pt x="21570" y="14970"/>
                </a:lnTo>
                <a:lnTo>
                  <a:pt x="21551" y="14850"/>
                </a:lnTo>
                <a:lnTo>
                  <a:pt x="21530" y="14730"/>
                </a:lnTo>
                <a:lnTo>
                  <a:pt x="21506" y="14610"/>
                </a:lnTo>
                <a:lnTo>
                  <a:pt x="21480" y="14490"/>
                </a:lnTo>
                <a:lnTo>
                  <a:pt x="21451" y="14340"/>
                </a:lnTo>
                <a:lnTo>
                  <a:pt x="21419" y="14220"/>
                </a:lnTo>
                <a:lnTo>
                  <a:pt x="21384" y="14100"/>
                </a:lnTo>
                <a:lnTo>
                  <a:pt x="21347" y="13980"/>
                </a:lnTo>
                <a:lnTo>
                  <a:pt x="21306" y="13860"/>
                </a:lnTo>
                <a:lnTo>
                  <a:pt x="21263" y="13740"/>
                </a:lnTo>
                <a:lnTo>
                  <a:pt x="21217" y="13620"/>
                </a:lnTo>
                <a:lnTo>
                  <a:pt x="21168" y="13500"/>
                </a:lnTo>
                <a:lnTo>
                  <a:pt x="21116" y="13380"/>
                </a:lnTo>
                <a:lnTo>
                  <a:pt x="21061" y="13260"/>
                </a:lnTo>
                <a:lnTo>
                  <a:pt x="21003" y="13140"/>
                </a:lnTo>
                <a:lnTo>
                  <a:pt x="20941" y="13020"/>
                </a:lnTo>
                <a:lnTo>
                  <a:pt x="20879" y="12900"/>
                </a:lnTo>
                <a:lnTo>
                  <a:pt x="20814" y="12780"/>
                </a:lnTo>
                <a:lnTo>
                  <a:pt x="20748" y="12690"/>
                </a:lnTo>
                <a:lnTo>
                  <a:pt x="20679" y="12570"/>
                </a:lnTo>
                <a:lnTo>
                  <a:pt x="20607" y="12450"/>
                </a:lnTo>
                <a:lnTo>
                  <a:pt x="20531" y="12330"/>
                </a:lnTo>
                <a:lnTo>
                  <a:pt x="20451" y="12210"/>
                </a:lnTo>
                <a:lnTo>
                  <a:pt x="20365" y="12090"/>
                </a:lnTo>
                <a:lnTo>
                  <a:pt x="20279" y="12000"/>
                </a:lnTo>
                <a:lnTo>
                  <a:pt x="20191" y="11880"/>
                </a:lnTo>
                <a:lnTo>
                  <a:pt x="20102" y="11760"/>
                </a:lnTo>
                <a:lnTo>
                  <a:pt x="20012" y="11670"/>
                </a:lnTo>
                <a:lnTo>
                  <a:pt x="19920" y="11550"/>
                </a:lnTo>
                <a:lnTo>
                  <a:pt x="19825" y="11430"/>
                </a:lnTo>
                <a:lnTo>
                  <a:pt x="19727" y="11340"/>
                </a:lnTo>
                <a:lnTo>
                  <a:pt x="19626" y="11220"/>
                </a:lnTo>
                <a:lnTo>
                  <a:pt x="19521" y="11100"/>
                </a:lnTo>
                <a:lnTo>
                  <a:pt x="19412" y="11010"/>
                </a:lnTo>
                <a:lnTo>
                  <a:pt x="19296" y="10890"/>
                </a:lnTo>
                <a:lnTo>
                  <a:pt x="19070" y="10650"/>
                </a:lnTo>
                <a:lnTo>
                  <a:pt x="18954" y="10560"/>
                </a:lnTo>
                <a:lnTo>
                  <a:pt x="18831" y="10440"/>
                </a:lnTo>
                <a:lnTo>
                  <a:pt x="18660" y="10290"/>
                </a:lnTo>
                <a:lnTo>
                  <a:pt x="18496" y="10140"/>
                </a:lnTo>
                <a:lnTo>
                  <a:pt x="18339" y="9990"/>
                </a:lnTo>
                <a:lnTo>
                  <a:pt x="18189" y="9870"/>
                </a:lnTo>
                <a:lnTo>
                  <a:pt x="18046" y="9720"/>
                </a:lnTo>
                <a:lnTo>
                  <a:pt x="17909" y="9600"/>
                </a:lnTo>
                <a:lnTo>
                  <a:pt x="17780" y="9480"/>
                </a:lnTo>
                <a:lnTo>
                  <a:pt x="17657" y="9330"/>
                </a:lnTo>
                <a:lnTo>
                  <a:pt x="17540" y="9210"/>
                </a:lnTo>
                <a:lnTo>
                  <a:pt x="17429" y="9090"/>
                </a:lnTo>
                <a:lnTo>
                  <a:pt x="17325" y="9000"/>
                </a:lnTo>
                <a:lnTo>
                  <a:pt x="17227" y="8880"/>
                </a:lnTo>
                <a:lnTo>
                  <a:pt x="17135" y="8760"/>
                </a:lnTo>
                <a:lnTo>
                  <a:pt x="17048" y="8670"/>
                </a:lnTo>
                <a:lnTo>
                  <a:pt x="16968" y="8550"/>
                </a:lnTo>
                <a:lnTo>
                  <a:pt x="16892" y="8460"/>
                </a:lnTo>
                <a:lnTo>
                  <a:pt x="16823" y="8370"/>
                </a:lnTo>
                <a:lnTo>
                  <a:pt x="16758" y="8280"/>
                </a:lnTo>
                <a:lnTo>
                  <a:pt x="16699" y="8160"/>
                </a:lnTo>
                <a:lnTo>
                  <a:pt x="16645" y="8100"/>
                </a:lnTo>
                <a:lnTo>
                  <a:pt x="16596" y="8010"/>
                </a:lnTo>
                <a:lnTo>
                  <a:pt x="16552" y="7920"/>
                </a:lnTo>
                <a:lnTo>
                  <a:pt x="16512" y="7830"/>
                </a:lnTo>
                <a:lnTo>
                  <a:pt x="16477" y="7740"/>
                </a:lnTo>
                <a:lnTo>
                  <a:pt x="16447" y="7680"/>
                </a:lnTo>
                <a:lnTo>
                  <a:pt x="16421" y="7590"/>
                </a:lnTo>
                <a:lnTo>
                  <a:pt x="16399" y="7530"/>
                </a:lnTo>
                <a:lnTo>
                  <a:pt x="16382" y="7470"/>
                </a:lnTo>
                <a:lnTo>
                  <a:pt x="16368" y="7380"/>
                </a:lnTo>
                <a:lnTo>
                  <a:pt x="16358" y="7320"/>
                </a:lnTo>
                <a:lnTo>
                  <a:pt x="16352" y="7260"/>
                </a:lnTo>
                <a:lnTo>
                  <a:pt x="16350" y="7200"/>
                </a:lnTo>
                <a:lnTo>
                  <a:pt x="16351" y="7140"/>
                </a:lnTo>
                <a:lnTo>
                  <a:pt x="16356" y="7080"/>
                </a:lnTo>
                <a:lnTo>
                  <a:pt x="16375" y="6960"/>
                </a:lnTo>
                <a:lnTo>
                  <a:pt x="16406" y="6840"/>
                </a:lnTo>
                <a:lnTo>
                  <a:pt x="16426" y="6810"/>
                </a:lnTo>
                <a:lnTo>
                  <a:pt x="16449" y="6750"/>
                </a:lnTo>
                <a:lnTo>
                  <a:pt x="16474" y="6690"/>
                </a:lnTo>
                <a:lnTo>
                  <a:pt x="16502" y="6660"/>
                </a:lnTo>
                <a:lnTo>
                  <a:pt x="16532" y="6600"/>
                </a:lnTo>
                <a:lnTo>
                  <a:pt x="16564" y="6570"/>
                </a:lnTo>
                <a:lnTo>
                  <a:pt x="16598" y="6510"/>
                </a:lnTo>
                <a:lnTo>
                  <a:pt x="16634" y="6480"/>
                </a:lnTo>
                <a:lnTo>
                  <a:pt x="16672" y="6420"/>
                </a:lnTo>
                <a:lnTo>
                  <a:pt x="16712" y="6390"/>
                </a:lnTo>
                <a:lnTo>
                  <a:pt x="16754" y="6360"/>
                </a:lnTo>
                <a:lnTo>
                  <a:pt x="16797" y="6300"/>
                </a:lnTo>
                <a:lnTo>
                  <a:pt x="16841" y="6270"/>
                </a:lnTo>
                <a:lnTo>
                  <a:pt x="16887" y="6240"/>
                </a:lnTo>
                <a:lnTo>
                  <a:pt x="16933" y="6180"/>
                </a:lnTo>
                <a:lnTo>
                  <a:pt x="16981" y="6150"/>
                </a:lnTo>
                <a:lnTo>
                  <a:pt x="17030" y="6120"/>
                </a:lnTo>
                <a:lnTo>
                  <a:pt x="17079" y="6090"/>
                </a:lnTo>
                <a:lnTo>
                  <a:pt x="17129" y="6030"/>
                </a:lnTo>
                <a:lnTo>
                  <a:pt x="17231" y="5970"/>
                </a:lnTo>
                <a:lnTo>
                  <a:pt x="17282" y="5940"/>
                </a:lnTo>
                <a:lnTo>
                  <a:pt x="17436" y="5820"/>
                </a:lnTo>
                <a:lnTo>
                  <a:pt x="17539" y="5760"/>
                </a:lnTo>
                <a:lnTo>
                  <a:pt x="17589" y="5730"/>
                </a:lnTo>
                <a:lnTo>
                  <a:pt x="17639" y="5670"/>
                </a:lnTo>
                <a:lnTo>
                  <a:pt x="17688" y="5640"/>
                </a:lnTo>
                <a:lnTo>
                  <a:pt x="17737" y="5610"/>
                </a:lnTo>
                <a:lnTo>
                  <a:pt x="17785" y="5580"/>
                </a:lnTo>
                <a:lnTo>
                  <a:pt x="17831" y="5520"/>
                </a:lnTo>
                <a:lnTo>
                  <a:pt x="17877" y="5490"/>
                </a:lnTo>
                <a:lnTo>
                  <a:pt x="17921" y="5460"/>
                </a:lnTo>
                <a:lnTo>
                  <a:pt x="17964" y="5430"/>
                </a:lnTo>
                <a:lnTo>
                  <a:pt x="18005" y="5370"/>
                </a:lnTo>
                <a:lnTo>
                  <a:pt x="18045" y="5340"/>
                </a:lnTo>
                <a:lnTo>
                  <a:pt x="18083" y="5280"/>
                </a:lnTo>
                <a:lnTo>
                  <a:pt x="18119" y="5250"/>
                </a:lnTo>
                <a:lnTo>
                  <a:pt x="18153" y="5190"/>
                </a:lnTo>
                <a:lnTo>
                  <a:pt x="18185" y="5160"/>
                </a:lnTo>
                <a:lnTo>
                  <a:pt x="18214" y="5100"/>
                </a:lnTo>
                <a:lnTo>
                  <a:pt x="18242" y="5070"/>
                </a:lnTo>
                <a:lnTo>
                  <a:pt x="18267" y="5010"/>
                </a:lnTo>
                <a:lnTo>
                  <a:pt x="18289" y="4950"/>
                </a:lnTo>
                <a:lnTo>
                  <a:pt x="18309" y="4920"/>
                </a:lnTo>
                <a:lnTo>
                  <a:pt x="18339" y="4800"/>
                </a:lnTo>
                <a:lnTo>
                  <a:pt x="18358" y="4680"/>
                </a:lnTo>
                <a:lnTo>
                  <a:pt x="18363" y="4560"/>
                </a:lnTo>
                <a:lnTo>
                  <a:pt x="18360" y="4500"/>
                </a:lnTo>
                <a:lnTo>
                  <a:pt x="18354" y="4440"/>
                </a:lnTo>
                <a:lnTo>
                  <a:pt x="18344" y="4380"/>
                </a:lnTo>
                <a:lnTo>
                  <a:pt x="18330" y="4290"/>
                </a:lnTo>
                <a:lnTo>
                  <a:pt x="18312" y="4230"/>
                </a:lnTo>
                <a:lnTo>
                  <a:pt x="18290" y="4140"/>
                </a:lnTo>
                <a:lnTo>
                  <a:pt x="18263" y="4080"/>
                </a:lnTo>
                <a:lnTo>
                  <a:pt x="18228" y="3990"/>
                </a:lnTo>
                <a:lnTo>
                  <a:pt x="18186" y="3900"/>
                </a:lnTo>
                <a:lnTo>
                  <a:pt x="18139" y="3840"/>
                </a:lnTo>
                <a:lnTo>
                  <a:pt x="18086" y="3750"/>
                </a:lnTo>
                <a:lnTo>
                  <a:pt x="17966" y="3630"/>
                </a:lnTo>
                <a:lnTo>
                  <a:pt x="17825" y="3510"/>
                </a:lnTo>
                <a:lnTo>
                  <a:pt x="17666" y="3390"/>
                </a:lnTo>
                <a:lnTo>
                  <a:pt x="17491" y="3300"/>
                </a:lnTo>
                <a:lnTo>
                  <a:pt x="17397" y="3240"/>
                </a:lnTo>
                <a:lnTo>
                  <a:pt x="17299" y="3210"/>
                </a:lnTo>
                <a:lnTo>
                  <a:pt x="17198" y="3180"/>
                </a:lnTo>
                <a:lnTo>
                  <a:pt x="17094" y="3120"/>
                </a:lnTo>
                <a:lnTo>
                  <a:pt x="16875" y="3060"/>
                </a:lnTo>
                <a:lnTo>
                  <a:pt x="16645" y="3000"/>
                </a:lnTo>
                <a:lnTo>
                  <a:pt x="16405" y="2940"/>
                </a:lnTo>
                <a:lnTo>
                  <a:pt x="16155" y="2880"/>
                </a:lnTo>
                <a:lnTo>
                  <a:pt x="15636" y="2760"/>
                </a:lnTo>
                <a:lnTo>
                  <a:pt x="14686" y="2550"/>
                </a:lnTo>
                <a:lnTo>
                  <a:pt x="14549" y="2490"/>
                </a:lnTo>
                <a:lnTo>
                  <a:pt x="14275" y="2430"/>
                </a:lnTo>
                <a:lnTo>
                  <a:pt x="14139" y="2370"/>
                </a:lnTo>
                <a:lnTo>
                  <a:pt x="14003" y="2340"/>
                </a:lnTo>
                <a:lnTo>
                  <a:pt x="13868" y="2280"/>
                </a:lnTo>
                <a:lnTo>
                  <a:pt x="13734" y="2250"/>
                </a:lnTo>
                <a:lnTo>
                  <a:pt x="13470" y="2130"/>
                </a:lnTo>
                <a:lnTo>
                  <a:pt x="13340" y="2070"/>
                </a:lnTo>
                <a:lnTo>
                  <a:pt x="13212" y="2010"/>
                </a:lnTo>
                <a:lnTo>
                  <a:pt x="12961" y="1890"/>
                </a:lnTo>
                <a:lnTo>
                  <a:pt x="12839" y="1800"/>
                </a:lnTo>
                <a:lnTo>
                  <a:pt x="12719" y="1710"/>
                </a:lnTo>
                <a:lnTo>
                  <a:pt x="12602" y="1650"/>
                </a:lnTo>
                <a:lnTo>
                  <a:pt x="12487" y="1560"/>
                </a:lnTo>
                <a:lnTo>
                  <a:pt x="12375" y="1470"/>
                </a:lnTo>
                <a:lnTo>
                  <a:pt x="12266" y="1380"/>
                </a:lnTo>
                <a:lnTo>
                  <a:pt x="12161" y="1260"/>
                </a:lnTo>
                <a:lnTo>
                  <a:pt x="12058" y="1170"/>
                </a:lnTo>
                <a:lnTo>
                  <a:pt x="11959" y="1050"/>
                </a:lnTo>
                <a:lnTo>
                  <a:pt x="11864" y="930"/>
                </a:lnTo>
                <a:lnTo>
                  <a:pt x="11773" y="810"/>
                </a:lnTo>
                <a:lnTo>
                  <a:pt x="11685" y="690"/>
                </a:lnTo>
                <a:lnTo>
                  <a:pt x="11602" y="540"/>
                </a:lnTo>
                <a:lnTo>
                  <a:pt x="11505" y="390"/>
                </a:lnTo>
                <a:lnTo>
                  <a:pt x="11397" y="270"/>
                </a:lnTo>
                <a:lnTo>
                  <a:pt x="11281" y="120"/>
                </a:lnTo>
                <a:lnTo>
                  <a:pt x="11177" y="0"/>
                </a:lnTo>
                <a:close/>
              </a:path>
            </a:pathLst>
          </a:custGeom>
          <a:solidFill>
            <a:srgbClr val="F1452F"/>
          </a:solidFill>
          <a:ln w="12700">
            <a:miter lim="400000"/>
          </a:ln>
        </p:spPr>
        <p:txBody>
          <a:bodyPr lIns="34289" rIns="34289"/>
          <a:lstStyle/>
          <a:p>
            <a:endParaRPr sz="1086"/>
          </a:p>
        </p:txBody>
      </p:sp>
      <p:sp>
        <p:nvSpPr>
          <p:cNvPr id="74" name="object 4"/>
          <p:cNvSpPr txBox="1"/>
          <p:nvPr/>
        </p:nvSpPr>
        <p:spPr>
          <a:xfrm>
            <a:off x="2697976" y="4522783"/>
            <a:ext cx="4290969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9525" algn="ctr">
              <a:spcBef>
                <a:spcPts val="75"/>
              </a:spcBef>
              <a:defRPr sz="3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pPr>
            <a:r>
              <a:rPr sz="27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Template</a:t>
            </a:r>
            <a:r>
              <a:rPr sz="2700" spc="-75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sz="27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by HubSpot</a:t>
            </a:r>
          </a:p>
        </p:txBody>
      </p:sp>
      <p:sp>
        <p:nvSpPr>
          <p:cNvPr id="76" name="object 6"/>
          <p:cNvSpPr/>
          <p:nvPr/>
        </p:nvSpPr>
        <p:spPr>
          <a:xfrm>
            <a:off x="8208225" y="5486400"/>
            <a:ext cx="1" cy="1371600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34289" rIns="34289"/>
          <a:lstStyle/>
          <a:p>
            <a:endParaRPr sz="1086"/>
          </a:p>
        </p:txBody>
      </p:sp>
      <p:sp>
        <p:nvSpPr>
          <p:cNvPr id="77" name="object 7"/>
          <p:cNvSpPr txBox="1"/>
          <p:nvPr/>
        </p:nvSpPr>
        <p:spPr>
          <a:xfrm>
            <a:off x="8153400" y="5234939"/>
            <a:ext cx="191814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indent="12700">
              <a:spcBef>
                <a:spcPts val="100"/>
              </a:spcBef>
              <a:defRPr sz="1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</a:lstStyle>
          <a:p>
            <a:r>
              <a:rPr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01</a:t>
            </a:r>
          </a:p>
        </p:txBody>
      </p:sp>
      <p:pic>
        <p:nvPicPr>
          <p:cNvPr id="78" name="company-logo" descr="company-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264198" y="3979964"/>
            <a:ext cx="1858608" cy="275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pattern-thankyou.png" descr="pattern-thankyou.png"/>
          <p:cNvPicPr>
            <a:picLocks noChangeAspect="1"/>
          </p:cNvPicPr>
          <p:nvPr/>
        </p:nvPicPr>
        <p:blipFill>
          <a:blip r:embed="rId3">
            <a:alphaModFix amt="30000"/>
          </a:blip>
          <a:srcRect l="11302" t="57533" r="47449" b="12771"/>
          <a:stretch>
            <a:fillRect/>
          </a:stretch>
        </p:blipFill>
        <p:spPr>
          <a:xfrm rot="21327753">
            <a:off x="3471930" y="-273390"/>
            <a:ext cx="5979162" cy="4161206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hank You!">
            <a:extLst>
              <a:ext uri="{FF2B5EF4-FFF2-40B4-BE49-F238E27FC236}">
                <a16:creationId xmlns:a16="http://schemas.microsoft.com/office/drawing/2014/main" id="{09CD9D59-F323-4546-9157-35D2A6B52D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03283" y="1652209"/>
            <a:ext cx="6348038" cy="2465594"/>
          </a:xfrm>
          <a:prstGeom prst="rect">
            <a:avLst/>
          </a:prstGeom>
        </p:spPr>
        <p:txBody>
          <a:bodyPr anchor="t">
            <a:noAutofit/>
          </a:bodyPr>
          <a:lstStyle>
            <a:lvl1pPr marR="5080" indent="12700" algn="ctr">
              <a:lnSpc>
                <a:spcPts val="11400"/>
              </a:lnSpc>
              <a:defRPr sz="13000" b="0">
                <a:solidFill>
                  <a:srgbClr val="F2F2F2"/>
                </a:solidFill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8000" b="1" dirty="0">
                <a:latin typeface="Arial Black" panose="020B0604020202020204" pitchFamily="34" charset="0"/>
                <a:ea typeface="Roboto Black" panose="02000000000000000000" pitchFamily="2" charset="0"/>
                <a:cs typeface="Arial Black" panose="020B0604020202020204" pitchFamily="34" charset="0"/>
              </a:rPr>
              <a:t>Creative Powerpoint</a:t>
            </a:r>
            <a:endParaRPr sz="8000" b="1" dirty="0">
              <a:latin typeface="Arial Black" panose="020B0604020202020204" pitchFamily="34" charset="0"/>
              <a:ea typeface="Roboto Black" panose="02000000000000000000" pitchFamily="2" charset="0"/>
              <a:cs typeface="Arial Black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object 2"/>
          <p:cNvSpPr txBox="1">
            <a:spLocks noGrp="1"/>
          </p:cNvSpPr>
          <p:nvPr>
            <p:ph type="title"/>
          </p:nvPr>
        </p:nvSpPr>
        <p:spPr>
          <a:xfrm>
            <a:off x="2161805" y="2263865"/>
            <a:ext cx="4820128" cy="215217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marR="4318" indent="10255" algn="ctr" defTabSz="777240">
              <a:lnSpc>
                <a:spcPct val="111099"/>
              </a:lnSpc>
              <a:tabLst>
                <a:tab pos="1409700" algn="l"/>
                <a:tab pos="1473200" algn="l"/>
                <a:tab pos="2527300" algn="l"/>
                <a:tab pos="2679700" algn="l"/>
                <a:tab pos="3276600" algn="l"/>
                <a:tab pos="3860800" algn="l"/>
                <a:tab pos="3937000" algn="l"/>
              </a:tabLst>
              <a:defRPr sz="3570" b="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“Either write something  worth reading or do something worth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writing about.”</a:t>
            </a:r>
          </a:p>
        </p:txBody>
      </p:sp>
      <p:sp>
        <p:nvSpPr>
          <p:cNvPr id="906" name="object 3"/>
          <p:cNvSpPr txBox="1"/>
          <p:nvPr/>
        </p:nvSpPr>
        <p:spPr>
          <a:xfrm>
            <a:off x="3514725" y="5229261"/>
            <a:ext cx="2162176" cy="354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508158" marR="3810" indent="-499109">
              <a:lnSpc>
                <a:spcPct val="131900"/>
              </a:lnSpc>
              <a:spcBef>
                <a:spcPts val="75"/>
              </a:spcBef>
              <a:defRPr sz="1200" b="1">
                <a:solidFill>
                  <a:srgbClr val="5C2CCE"/>
                </a:solidFill>
                <a:latin typeface="Poppins-SemiBold"/>
                <a:ea typeface="Poppins-SemiBold"/>
                <a:cs typeface="Poppins-SemiBold"/>
                <a:sym typeface="Poppins-SemiBold"/>
              </a:defRPr>
            </a:pPr>
            <a:r>
              <a:rPr sz="900" dirty="0">
                <a:latin typeface="Arial" panose="020B0604020202020204" pitchFamily="34" charset="0"/>
                <a:cs typeface="Arial" panose="020B0604020202020204" pitchFamily="34" charset="0"/>
              </a:rPr>
              <a:t>Benjamin Franklin, a Founding</a:t>
            </a:r>
            <a:r>
              <a:rPr sz="900" spc="-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900" dirty="0">
                <a:latin typeface="Arial" panose="020B0604020202020204" pitchFamily="34" charset="0"/>
                <a:cs typeface="Arial" panose="020B0604020202020204" pitchFamily="34" charset="0"/>
              </a:rPr>
              <a:t>Father  of the United</a:t>
            </a:r>
            <a:r>
              <a:rPr sz="900" spc="-1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900" dirty="0">
                <a:latin typeface="Arial" panose="020B0604020202020204" pitchFamily="34" charset="0"/>
                <a:cs typeface="Arial" panose="020B0604020202020204" pitchFamily="34" charset="0"/>
              </a:rPr>
              <a:t>States</a:t>
            </a:r>
          </a:p>
        </p:txBody>
      </p:sp>
      <p:sp>
        <p:nvSpPr>
          <p:cNvPr id="907" name="object 4"/>
          <p:cNvSpPr/>
          <p:nvPr/>
        </p:nvSpPr>
        <p:spPr>
          <a:xfrm>
            <a:off x="4129553" y="1209672"/>
            <a:ext cx="885313" cy="80098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34289" rIns="34289"/>
          <a:lstStyle/>
          <a:p>
            <a:endParaRPr sz="1086"/>
          </a:p>
        </p:txBody>
      </p:sp>
      <p:sp>
        <p:nvSpPr>
          <p:cNvPr id="908" name="object 5"/>
          <p:cNvSpPr/>
          <p:nvPr/>
        </p:nvSpPr>
        <p:spPr>
          <a:xfrm>
            <a:off x="4595813" y="4800600"/>
            <a:ext cx="0" cy="342900"/>
          </a:xfrm>
          <a:prstGeom prst="line">
            <a:avLst/>
          </a:prstGeom>
          <a:ln w="12700">
            <a:solidFill>
              <a:srgbClr val="5C2CCE"/>
            </a:solidFill>
          </a:ln>
        </p:spPr>
        <p:txBody>
          <a:bodyPr lIns="34289" rIns="34289"/>
          <a:lstStyle/>
          <a:p>
            <a:endParaRPr sz="1086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object 2"/>
          <p:cNvSpPr/>
          <p:nvPr/>
        </p:nvSpPr>
        <p:spPr>
          <a:xfrm>
            <a:off x="0" y="0"/>
            <a:ext cx="9143999" cy="6858000"/>
          </a:xfrm>
          <a:prstGeom prst="rect">
            <a:avLst/>
          </a:prstGeom>
          <a:solidFill>
            <a:srgbClr val="C6C9D6">
              <a:alpha val="19999"/>
            </a:srgbClr>
          </a:solidFill>
          <a:ln w="12700">
            <a:miter lim="400000"/>
          </a:ln>
        </p:spPr>
        <p:txBody>
          <a:bodyPr lIns="34289" rIns="34289"/>
          <a:lstStyle/>
          <a:p>
            <a:endParaRPr sz="1086"/>
          </a:p>
        </p:txBody>
      </p:sp>
      <p:sp>
        <p:nvSpPr>
          <p:cNvPr id="911" name="object 187"/>
          <p:cNvSpPr txBox="1"/>
          <p:nvPr/>
        </p:nvSpPr>
        <p:spPr>
          <a:xfrm>
            <a:off x="2617125" y="3277197"/>
            <a:ext cx="337899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9525">
              <a:spcBef>
                <a:spcPts val="75"/>
              </a:spcBef>
              <a:defRPr sz="3200">
                <a:solidFill>
                  <a:srgbClr val="001B2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of buyers view at</a:t>
            </a:r>
            <a:r>
              <a:rPr sz="2400" spc="-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least</a:t>
            </a:r>
          </a:p>
        </p:txBody>
      </p:sp>
      <p:sp>
        <p:nvSpPr>
          <p:cNvPr id="912" name="object 188"/>
          <p:cNvSpPr txBox="1"/>
          <p:nvPr/>
        </p:nvSpPr>
        <p:spPr>
          <a:xfrm>
            <a:off x="2617125" y="3642958"/>
            <a:ext cx="3568542" cy="1793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3810" indent="9525">
              <a:lnSpc>
                <a:spcPct val="114599"/>
              </a:lnSpc>
              <a:spcBef>
                <a:spcPts val="75"/>
              </a:spcBef>
              <a:defRPr sz="3200">
                <a:solidFill>
                  <a:srgbClr val="001B2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3 to 5 pieces of</a:t>
            </a:r>
            <a:r>
              <a:rPr sz="2400" spc="-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content  before deciding to  speak with a sales</a:t>
            </a:r>
            <a:r>
              <a:rPr sz="2400" spc="-4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rep.</a:t>
            </a:r>
          </a:p>
          <a:p>
            <a:pPr>
              <a:defRPr sz="35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62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9525">
              <a:defRPr sz="1000" b="1" i="1">
                <a:solidFill>
                  <a:srgbClr val="F36050"/>
                </a:solidFill>
                <a:latin typeface="Poppins-SemiBoldItalic"/>
                <a:ea typeface="Poppins-SemiBoldItalic"/>
                <a:cs typeface="Poppins-SemiBoldItalic"/>
                <a:sym typeface="Poppins-SemiBoldItalic"/>
              </a:defRPr>
            </a:pPr>
            <a:r>
              <a:rPr sz="750" dirty="0">
                <a:latin typeface="Arial" panose="020B0604020202020204" pitchFamily="34" charset="0"/>
                <a:cs typeface="Arial" panose="020B0604020202020204" pitchFamily="34" charset="0"/>
              </a:rPr>
              <a:t>Source: Demand Gen Report,</a:t>
            </a:r>
            <a:r>
              <a:rPr sz="750" spc="-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750" dirty="0">
                <a:latin typeface="Arial" panose="020B0604020202020204" pitchFamily="34" charset="0"/>
                <a:cs typeface="Arial" panose="020B0604020202020204" pitchFamily="34" charset="0"/>
              </a:rPr>
              <a:t>2016</a:t>
            </a:r>
          </a:p>
        </p:txBody>
      </p:sp>
      <p:sp>
        <p:nvSpPr>
          <p:cNvPr id="913" name="object 189"/>
          <p:cNvSpPr txBox="1"/>
          <p:nvPr/>
        </p:nvSpPr>
        <p:spPr>
          <a:xfrm>
            <a:off x="2617125" y="1516601"/>
            <a:ext cx="3429606" cy="1754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indent="12700">
              <a:spcBef>
                <a:spcPts val="100"/>
              </a:spcBef>
              <a:defRPr sz="15200" b="1">
                <a:solidFill>
                  <a:srgbClr val="F1452F"/>
                </a:solidFill>
                <a:latin typeface="Poppins-ExtraBold"/>
                <a:ea typeface="Poppins-ExtraBold"/>
                <a:cs typeface="Poppins-ExtraBold"/>
                <a:sym typeface="Poppins-ExtraBold"/>
              </a:defRPr>
            </a:lvl1pPr>
          </a:lstStyle>
          <a:p>
            <a:r>
              <a:rPr sz="11400" dirty="0">
                <a:latin typeface="Arial Black" panose="020B0604020202020204" pitchFamily="34" charset="0"/>
                <a:cs typeface="Arial Black" panose="020B0604020202020204" pitchFamily="34" charset="0"/>
              </a:rPr>
              <a:t>47%</a:t>
            </a:r>
          </a:p>
        </p:txBody>
      </p:sp>
      <p:grpSp>
        <p:nvGrpSpPr>
          <p:cNvPr id="918" name="object 190"/>
          <p:cNvGrpSpPr/>
          <p:nvPr/>
        </p:nvGrpSpPr>
        <p:grpSpPr>
          <a:xfrm>
            <a:off x="6332688" y="3298290"/>
            <a:ext cx="565655" cy="362515"/>
            <a:chOff x="0" y="0"/>
            <a:chExt cx="754206" cy="483351"/>
          </a:xfrm>
        </p:grpSpPr>
        <p:sp>
          <p:nvSpPr>
            <p:cNvPr id="914" name="Shape"/>
            <p:cNvSpPr/>
            <p:nvPr/>
          </p:nvSpPr>
          <p:spPr>
            <a:xfrm>
              <a:off x="593428" y="315260"/>
              <a:ext cx="160779" cy="168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54" y="0"/>
                  </a:moveTo>
                  <a:lnTo>
                    <a:pt x="0" y="0"/>
                  </a:lnTo>
                  <a:lnTo>
                    <a:pt x="2384" y="649"/>
                  </a:lnTo>
                  <a:lnTo>
                    <a:pt x="4460" y="1944"/>
                  </a:lnTo>
                  <a:lnTo>
                    <a:pt x="5850" y="3689"/>
                  </a:lnTo>
                  <a:lnTo>
                    <a:pt x="6824" y="5951"/>
                  </a:lnTo>
                  <a:lnTo>
                    <a:pt x="7653" y="8802"/>
                  </a:lnTo>
                  <a:lnTo>
                    <a:pt x="8644" y="12170"/>
                  </a:lnTo>
                  <a:lnTo>
                    <a:pt x="10188" y="15600"/>
                  </a:lnTo>
                  <a:lnTo>
                    <a:pt x="12738" y="18755"/>
                  </a:lnTo>
                  <a:lnTo>
                    <a:pt x="16744" y="21302"/>
                  </a:lnTo>
                  <a:lnTo>
                    <a:pt x="18073" y="21600"/>
                  </a:lnTo>
                  <a:lnTo>
                    <a:pt x="19371" y="21397"/>
                  </a:lnTo>
                  <a:lnTo>
                    <a:pt x="20493" y="20744"/>
                  </a:lnTo>
                  <a:lnTo>
                    <a:pt x="21292" y="19689"/>
                  </a:lnTo>
                  <a:lnTo>
                    <a:pt x="21600" y="18420"/>
                  </a:lnTo>
                  <a:lnTo>
                    <a:pt x="21380" y="17182"/>
                  </a:lnTo>
                  <a:lnTo>
                    <a:pt x="20688" y="16112"/>
                  </a:lnTo>
                  <a:lnTo>
                    <a:pt x="19581" y="15348"/>
                  </a:lnTo>
                  <a:lnTo>
                    <a:pt x="17505" y="14053"/>
                  </a:lnTo>
                  <a:lnTo>
                    <a:pt x="16114" y="12309"/>
                  </a:lnTo>
                  <a:lnTo>
                    <a:pt x="15139" y="10046"/>
                  </a:lnTo>
                  <a:lnTo>
                    <a:pt x="14311" y="7195"/>
                  </a:lnTo>
                  <a:lnTo>
                    <a:pt x="13320" y="3827"/>
                  </a:lnTo>
                  <a:lnTo>
                    <a:pt x="11776" y="398"/>
                  </a:lnTo>
                  <a:lnTo>
                    <a:pt x="11454" y="0"/>
                  </a:lnTo>
                  <a:close/>
                </a:path>
              </a:pathLst>
            </a:custGeom>
            <a:solidFill>
              <a:srgbClr val="F1452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915" name="Shape"/>
            <p:cNvSpPr/>
            <p:nvPr/>
          </p:nvSpPr>
          <p:spPr>
            <a:xfrm>
              <a:off x="295244" y="179370"/>
              <a:ext cx="383444" cy="175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00" y="0"/>
                  </a:moveTo>
                  <a:lnTo>
                    <a:pt x="0" y="0"/>
                  </a:lnTo>
                  <a:lnTo>
                    <a:pt x="996" y="619"/>
                  </a:lnTo>
                  <a:lnTo>
                    <a:pt x="1866" y="1860"/>
                  </a:lnTo>
                  <a:lnTo>
                    <a:pt x="2448" y="3533"/>
                  </a:lnTo>
                  <a:lnTo>
                    <a:pt x="2856" y="5703"/>
                  </a:lnTo>
                  <a:lnTo>
                    <a:pt x="3203" y="8438"/>
                  </a:lnTo>
                  <a:lnTo>
                    <a:pt x="3618" y="11669"/>
                  </a:lnTo>
                  <a:lnTo>
                    <a:pt x="4265" y="14959"/>
                  </a:lnTo>
                  <a:lnTo>
                    <a:pt x="5334" y="17986"/>
                  </a:lnTo>
                  <a:lnTo>
                    <a:pt x="7014" y="20428"/>
                  </a:lnTo>
                  <a:lnTo>
                    <a:pt x="8958" y="21600"/>
                  </a:lnTo>
                  <a:lnTo>
                    <a:pt x="10704" y="21380"/>
                  </a:lnTo>
                  <a:lnTo>
                    <a:pt x="12264" y="20291"/>
                  </a:lnTo>
                  <a:lnTo>
                    <a:pt x="14821" y="17636"/>
                  </a:lnTo>
                  <a:lnTo>
                    <a:pt x="15838" y="16887"/>
                  </a:lnTo>
                  <a:lnTo>
                    <a:pt x="16797" y="16752"/>
                  </a:lnTo>
                  <a:lnTo>
                    <a:pt x="21600" y="16752"/>
                  </a:lnTo>
                  <a:lnTo>
                    <a:pt x="21101" y="15340"/>
                  </a:lnTo>
                  <a:lnTo>
                    <a:pt x="9202" y="15340"/>
                  </a:lnTo>
                  <a:lnTo>
                    <a:pt x="8203" y="14716"/>
                  </a:lnTo>
                  <a:lnTo>
                    <a:pt x="7334" y="13476"/>
                  </a:lnTo>
                  <a:lnTo>
                    <a:pt x="6751" y="11801"/>
                  </a:lnTo>
                  <a:lnTo>
                    <a:pt x="6343" y="9633"/>
                  </a:lnTo>
                  <a:lnTo>
                    <a:pt x="5996" y="6898"/>
                  </a:lnTo>
                  <a:lnTo>
                    <a:pt x="5582" y="3668"/>
                  </a:lnTo>
                  <a:lnTo>
                    <a:pt x="4934" y="378"/>
                  </a:lnTo>
                  <a:lnTo>
                    <a:pt x="4800" y="0"/>
                  </a:lnTo>
                  <a:close/>
                </a:path>
              </a:pathLst>
            </a:custGeom>
            <a:solidFill>
              <a:srgbClr val="F1452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916" name="Shape"/>
            <p:cNvSpPr/>
            <p:nvPr/>
          </p:nvSpPr>
          <p:spPr>
            <a:xfrm>
              <a:off x="0" y="0"/>
              <a:ext cx="380462" cy="218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90" y="0"/>
                  </a:moveTo>
                  <a:lnTo>
                    <a:pt x="942" y="156"/>
                  </a:lnTo>
                  <a:lnTo>
                    <a:pt x="468" y="657"/>
                  </a:lnTo>
                  <a:lnTo>
                    <a:pt x="130" y="1468"/>
                  </a:lnTo>
                  <a:lnTo>
                    <a:pt x="0" y="2443"/>
                  </a:lnTo>
                  <a:lnTo>
                    <a:pt x="93" y="3394"/>
                  </a:lnTo>
                  <a:lnTo>
                    <a:pt x="386" y="4216"/>
                  </a:lnTo>
                  <a:lnTo>
                    <a:pt x="854" y="4803"/>
                  </a:lnTo>
                  <a:lnTo>
                    <a:pt x="1729" y="5797"/>
                  </a:lnTo>
                  <a:lnTo>
                    <a:pt x="2315" y="7135"/>
                  </a:lnTo>
                  <a:lnTo>
                    <a:pt x="2725" y="8872"/>
                  </a:lnTo>
                  <a:lnTo>
                    <a:pt x="3073" y="11062"/>
                  </a:lnTo>
                  <a:lnTo>
                    <a:pt x="3491" y="13649"/>
                  </a:lnTo>
                  <a:lnTo>
                    <a:pt x="4144" y="16284"/>
                  </a:lnTo>
                  <a:lnTo>
                    <a:pt x="5221" y="18708"/>
                  </a:lnTo>
                  <a:lnTo>
                    <a:pt x="6912" y="20663"/>
                  </a:lnTo>
                  <a:lnTo>
                    <a:pt x="8870" y="21600"/>
                  </a:lnTo>
                  <a:lnTo>
                    <a:pt x="10628" y="21422"/>
                  </a:lnTo>
                  <a:lnTo>
                    <a:pt x="12200" y="20547"/>
                  </a:lnTo>
                  <a:lnTo>
                    <a:pt x="14776" y="18419"/>
                  </a:lnTo>
                  <a:lnTo>
                    <a:pt x="15798" y="17820"/>
                  </a:lnTo>
                  <a:lnTo>
                    <a:pt x="16762" y="17711"/>
                  </a:lnTo>
                  <a:lnTo>
                    <a:pt x="21600" y="17711"/>
                  </a:lnTo>
                  <a:lnTo>
                    <a:pt x="21100" y="16586"/>
                  </a:lnTo>
                  <a:lnTo>
                    <a:pt x="9116" y="16586"/>
                  </a:lnTo>
                  <a:lnTo>
                    <a:pt x="8111" y="16089"/>
                  </a:lnTo>
                  <a:lnTo>
                    <a:pt x="7236" y="15095"/>
                  </a:lnTo>
                  <a:lnTo>
                    <a:pt x="6650" y="13757"/>
                  </a:lnTo>
                  <a:lnTo>
                    <a:pt x="6240" y="12020"/>
                  </a:lnTo>
                  <a:lnTo>
                    <a:pt x="5891" y="9830"/>
                  </a:lnTo>
                  <a:lnTo>
                    <a:pt x="5473" y="7243"/>
                  </a:lnTo>
                  <a:lnTo>
                    <a:pt x="4821" y="4608"/>
                  </a:lnTo>
                  <a:lnTo>
                    <a:pt x="3744" y="2184"/>
                  </a:lnTo>
                  <a:lnTo>
                    <a:pt x="2052" y="229"/>
                  </a:lnTo>
                  <a:lnTo>
                    <a:pt x="1490" y="0"/>
                  </a:lnTo>
                  <a:close/>
                </a:path>
              </a:pathLst>
            </a:custGeom>
            <a:solidFill>
              <a:srgbClr val="F1452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917" name="Shape"/>
            <p:cNvSpPr/>
            <p:nvPr/>
          </p:nvSpPr>
          <p:spPr>
            <a:xfrm>
              <a:off x="160562" y="128590"/>
              <a:ext cx="509269" cy="175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43" y="16753"/>
                  </a:moveTo>
                  <a:lnTo>
                    <a:pt x="17229" y="16973"/>
                  </a:lnTo>
                  <a:lnTo>
                    <a:pt x="16053" y="18064"/>
                  </a:lnTo>
                  <a:lnTo>
                    <a:pt x="14129" y="20716"/>
                  </a:lnTo>
                  <a:lnTo>
                    <a:pt x="13363" y="21466"/>
                  </a:lnTo>
                  <a:lnTo>
                    <a:pt x="12641" y="21600"/>
                  </a:lnTo>
                  <a:lnTo>
                    <a:pt x="21600" y="21600"/>
                  </a:lnTo>
                  <a:lnTo>
                    <a:pt x="21272" y="20367"/>
                  </a:lnTo>
                  <a:lnTo>
                    <a:pt x="20007" y="17925"/>
                  </a:lnTo>
                  <a:lnTo>
                    <a:pt x="18543" y="16753"/>
                  </a:lnTo>
                  <a:close/>
                  <a:moveTo>
                    <a:pt x="5896" y="0"/>
                  </a:moveTo>
                  <a:lnTo>
                    <a:pt x="4582" y="222"/>
                  </a:lnTo>
                  <a:lnTo>
                    <a:pt x="3408" y="1314"/>
                  </a:lnTo>
                  <a:lnTo>
                    <a:pt x="1484" y="3971"/>
                  </a:lnTo>
                  <a:lnTo>
                    <a:pt x="720" y="4719"/>
                  </a:lnTo>
                  <a:lnTo>
                    <a:pt x="0" y="4855"/>
                  </a:lnTo>
                  <a:lnTo>
                    <a:pt x="8953" y="4855"/>
                  </a:lnTo>
                  <a:lnTo>
                    <a:pt x="8622" y="3611"/>
                  </a:lnTo>
                  <a:lnTo>
                    <a:pt x="7358" y="1170"/>
                  </a:lnTo>
                  <a:lnTo>
                    <a:pt x="5896" y="0"/>
                  </a:lnTo>
                  <a:close/>
                </a:path>
              </a:pathLst>
            </a:custGeom>
            <a:solidFill>
              <a:srgbClr val="DF543C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</p:grpSp>
      <p:grpSp>
        <p:nvGrpSpPr>
          <p:cNvPr id="924" name="object 191"/>
          <p:cNvGrpSpPr/>
          <p:nvPr/>
        </p:nvGrpSpPr>
        <p:grpSpPr>
          <a:xfrm>
            <a:off x="6241711" y="2417761"/>
            <a:ext cx="656403" cy="164637"/>
            <a:chOff x="0" y="0"/>
            <a:chExt cx="875202" cy="219514"/>
          </a:xfrm>
        </p:grpSpPr>
        <p:sp>
          <p:nvSpPr>
            <p:cNvPr id="919" name="Shape"/>
            <p:cNvSpPr/>
            <p:nvPr/>
          </p:nvSpPr>
          <p:spPr>
            <a:xfrm>
              <a:off x="0" y="89076"/>
              <a:ext cx="282664" cy="130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56" y="0"/>
                  </a:moveTo>
                  <a:lnTo>
                    <a:pt x="925" y="554"/>
                  </a:lnTo>
                  <a:lnTo>
                    <a:pt x="369" y="1634"/>
                  </a:lnTo>
                  <a:lnTo>
                    <a:pt x="41" y="3086"/>
                  </a:lnTo>
                  <a:lnTo>
                    <a:pt x="0" y="4613"/>
                  </a:lnTo>
                  <a:lnTo>
                    <a:pt x="5" y="4815"/>
                  </a:lnTo>
                  <a:lnTo>
                    <a:pt x="3611" y="8411"/>
                  </a:lnTo>
                  <a:lnTo>
                    <a:pt x="4832" y="9392"/>
                  </a:lnTo>
                  <a:lnTo>
                    <a:pt x="6020" y="11210"/>
                  </a:lnTo>
                  <a:lnTo>
                    <a:pt x="7327" y="13769"/>
                  </a:lnTo>
                  <a:lnTo>
                    <a:pt x="8170" y="15471"/>
                  </a:lnTo>
                  <a:lnTo>
                    <a:pt x="9088" y="17168"/>
                  </a:lnTo>
                  <a:lnTo>
                    <a:pt x="12198" y="20876"/>
                  </a:lnTo>
                  <a:lnTo>
                    <a:pt x="14411" y="21600"/>
                  </a:lnTo>
                  <a:lnTo>
                    <a:pt x="15674" y="21414"/>
                  </a:lnTo>
                  <a:lnTo>
                    <a:pt x="18284" y="19689"/>
                  </a:lnTo>
                  <a:lnTo>
                    <a:pt x="20203" y="16691"/>
                  </a:lnTo>
                  <a:lnTo>
                    <a:pt x="21600" y="13050"/>
                  </a:lnTo>
                  <a:lnTo>
                    <a:pt x="15128" y="13050"/>
                  </a:lnTo>
                  <a:lnTo>
                    <a:pt x="13725" y="13006"/>
                  </a:lnTo>
                  <a:lnTo>
                    <a:pt x="12504" y="12024"/>
                  </a:lnTo>
                  <a:lnTo>
                    <a:pt x="11315" y="10203"/>
                  </a:lnTo>
                  <a:lnTo>
                    <a:pt x="8455" y="4613"/>
                  </a:lnTo>
                  <a:lnTo>
                    <a:pt x="6620" y="1889"/>
                  </a:lnTo>
                  <a:lnTo>
                    <a:pt x="4390" y="132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rgbClr val="F1452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920" name="Shape"/>
            <p:cNvSpPr/>
            <p:nvPr/>
          </p:nvSpPr>
          <p:spPr>
            <a:xfrm>
              <a:off x="352816" y="95083"/>
              <a:ext cx="254061" cy="78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96" y="0"/>
                  </a:moveTo>
                  <a:lnTo>
                    <a:pt x="0" y="0"/>
                  </a:lnTo>
                  <a:lnTo>
                    <a:pt x="1567" y="66"/>
                  </a:lnTo>
                  <a:lnTo>
                    <a:pt x="2926" y="1686"/>
                  </a:lnTo>
                  <a:lnTo>
                    <a:pt x="4246" y="4698"/>
                  </a:lnTo>
                  <a:lnTo>
                    <a:pt x="5271" y="7693"/>
                  </a:lnTo>
                  <a:lnTo>
                    <a:pt x="7430" y="13956"/>
                  </a:lnTo>
                  <a:lnTo>
                    <a:pt x="9475" y="18464"/>
                  </a:lnTo>
                  <a:lnTo>
                    <a:pt x="11956" y="21376"/>
                  </a:lnTo>
                  <a:lnTo>
                    <a:pt x="14997" y="21600"/>
                  </a:lnTo>
                  <a:lnTo>
                    <a:pt x="17903" y="18746"/>
                  </a:lnTo>
                  <a:lnTo>
                    <a:pt x="20041" y="13786"/>
                  </a:lnTo>
                  <a:lnTo>
                    <a:pt x="21600" y="7754"/>
                  </a:lnTo>
                  <a:lnTo>
                    <a:pt x="14389" y="7754"/>
                  </a:lnTo>
                  <a:lnTo>
                    <a:pt x="12833" y="7693"/>
                  </a:lnTo>
                  <a:lnTo>
                    <a:pt x="11475" y="6078"/>
                  </a:lnTo>
                  <a:lnTo>
                    <a:pt x="10148" y="3062"/>
                  </a:lnTo>
                  <a:lnTo>
                    <a:pt x="9096" y="0"/>
                  </a:lnTo>
                  <a:close/>
                </a:path>
              </a:pathLst>
            </a:custGeom>
            <a:solidFill>
              <a:srgbClr val="F1452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921" name="Shape"/>
            <p:cNvSpPr/>
            <p:nvPr/>
          </p:nvSpPr>
          <p:spPr>
            <a:xfrm>
              <a:off x="197965" y="44526"/>
              <a:ext cx="261838" cy="1233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87" y="0"/>
                  </a:moveTo>
                  <a:lnTo>
                    <a:pt x="7297" y="4993"/>
                  </a:lnTo>
                  <a:lnTo>
                    <a:pt x="4329" y="13767"/>
                  </a:lnTo>
                  <a:lnTo>
                    <a:pt x="3569" y="16349"/>
                  </a:lnTo>
                  <a:lnTo>
                    <a:pt x="2586" y="18935"/>
                  </a:lnTo>
                  <a:lnTo>
                    <a:pt x="1453" y="20689"/>
                  </a:lnTo>
                  <a:lnTo>
                    <a:pt x="0" y="21600"/>
                  </a:lnTo>
                  <a:lnTo>
                    <a:pt x="6987" y="21600"/>
                  </a:lnTo>
                  <a:lnTo>
                    <a:pt x="7009" y="21543"/>
                  </a:lnTo>
                  <a:lnTo>
                    <a:pt x="9206" y="14096"/>
                  </a:lnTo>
                  <a:lnTo>
                    <a:pt x="10189" y="11512"/>
                  </a:lnTo>
                  <a:lnTo>
                    <a:pt x="11321" y="9762"/>
                  </a:lnTo>
                  <a:lnTo>
                    <a:pt x="12774" y="8853"/>
                  </a:lnTo>
                  <a:lnTo>
                    <a:pt x="21600" y="8853"/>
                  </a:lnTo>
                  <a:lnTo>
                    <a:pt x="19520" y="4878"/>
                  </a:lnTo>
                  <a:lnTo>
                    <a:pt x="17538" y="1995"/>
                  </a:lnTo>
                  <a:lnTo>
                    <a:pt x="15133" y="137"/>
                  </a:lnTo>
                  <a:lnTo>
                    <a:pt x="12187" y="0"/>
                  </a:lnTo>
                  <a:close/>
                </a:path>
              </a:pathLst>
            </a:custGeom>
            <a:solidFill>
              <a:srgbClr val="F1452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922" name="Shape"/>
            <p:cNvSpPr/>
            <p:nvPr/>
          </p:nvSpPr>
          <p:spPr>
            <a:xfrm>
              <a:off x="677123" y="50519"/>
              <a:ext cx="198080" cy="78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74" y="0"/>
                  </a:moveTo>
                  <a:lnTo>
                    <a:pt x="0" y="0"/>
                  </a:lnTo>
                  <a:lnTo>
                    <a:pt x="2002" y="89"/>
                  </a:lnTo>
                  <a:lnTo>
                    <a:pt x="3745" y="1714"/>
                  </a:lnTo>
                  <a:lnTo>
                    <a:pt x="5446" y="4721"/>
                  </a:lnTo>
                  <a:lnTo>
                    <a:pt x="9530" y="13961"/>
                  </a:lnTo>
                  <a:lnTo>
                    <a:pt x="12151" y="18465"/>
                  </a:lnTo>
                  <a:lnTo>
                    <a:pt x="15335" y="21375"/>
                  </a:lnTo>
                  <a:lnTo>
                    <a:pt x="19236" y="21600"/>
                  </a:lnTo>
                  <a:lnTo>
                    <a:pt x="20279" y="20687"/>
                  </a:lnTo>
                  <a:lnTo>
                    <a:pt x="21073" y="18898"/>
                  </a:lnTo>
                  <a:lnTo>
                    <a:pt x="21541" y="16488"/>
                  </a:lnTo>
                  <a:lnTo>
                    <a:pt x="21600" y="13961"/>
                  </a:lnTo>
                  <a:lnTo>
                    <a:pt x="21587" y="13581"/>
                  </a:lnTo>
                  <a:lnTo>
                    <a:pt x="16461" y="7688"/>
                  </a:lnTo>
                  <a:lnTo>
                    <a:pt x="14720" y="6072"/>
                  </a:lnTo>
                  <a:lnTo>
                    <a:pt x="13018" y="3054"/>
                  </a:lnTo>
                  <a:lnTo>
                    <a:pt x="11674" y="0"/>
                  </a:lnTo>
                  <a:close/>
                </a:path>
              </a:pathLst>
            </a:custGeom>
            <a:solidFill>
              <a:srgbClr val="F1452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923" name="Shape"/>
            <p:cNvSpPr/>
            <p:nvPr/>
          </p:nvSpPr>
          <p:spPr>
            <a:xfrm>
              <a:off x="522056" y="0"/>
              <a:ext cx="262119" cy="123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89" y="0"/>
                  </a:moveTo>
                  <a:lnTo>
                    <a:pt x="7299" y="4991"/>
                  </a:lnTo>
                  <a:lnTo>
                    <a:pt x="4575" y="12928"/>
                  </a:lnTo>
                  <a:lnTo>
                    <a:pt x="3571" y="16342"/>
                  </a:lnTo>
                  <a:lnTo>
                    <a:pt x="2589" y="18932"/>
                  </a:lnTo>
                  <a:lnTo>
                    <a:pt x="1456" y="20687"/>
                  </a:lnTo>
                  <a:lnTo>
                    <a:pt x="0" y="21600"/>
                  </a:lnTo>
                  <a:lnTo>
                    <a:pt x="6990" y="21600"/>
                  </a:lnTo>
                  <a:lnTo>
                    <a:pt x="7010" y="21548"/>
                  </a:lnTo>
                  <a:lnTo>
                    <a:pt x="8204" y="17515"/>
                  </a:lnTo>
                  <a:lnTo>
                    <a:pt x="9207" y="14101"/>
                  </a:lnTo>
                  <a:lnTo>
                    <a:pt x="10190" y="11512"/>
                  </a:lnTo>
                  <a:lnTo>
                    <a:pt x="11323" y="9757"/>
                  </a:lnTo>
                  <a:lnTo>
                    <a:pt x="12778" y="8845"/>
                  </a:lnTo>
                  <a:lnTo>
                    <a:pt x="21600" y="8845"/>
                  </a:lnTo>
                  <a:lnTo>
                    <a:pt x="19525" y="4876"/>
                  </a:lnTo>
                  <a:lnTo>
                    <a:pt x="17544" y="1999"/>
                  </a:lnTo>
                  <a:lnTo>
                    <a:pt x="15138" y="140"/>
                  </a:lnTo>
                  <a:lnTo>
                    <a:pt x="12189" y="0"/>
                  </a:lnTo>
                  <a:close/>
                </a:path>
              </a:pathLst>
            </a:custGeom>
            <a:solidFill>
              <a:srgbClr val="F1452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</p:grpSp>
      <p:grpSp>
        <p:nvGrpSpPr>
          <p:cNvPr id="930" name="object 192"/>
          <p:cNvGrpSpPr/>
          <p:nvPr/>
        </p:nvGrpSpPr>
        <p:grpSpPr>
          <a:xfrm>
            <a:off x="6268310" y="1351526"/>
            <a:ext cx="572145" cy="350450"/>
            <a:chOff x="0" y="0"/>
            <a:chExt cx="762858" cy="467265"/>
          </a:xfrm>
        </p:grpSpPr>
        <p:sp>
          <p:nvSpPr>
            <p:cNvPr id="925" name="Shape"/>
            <p:cNvSpPr/>
            <p:nvPr/>
          </p:nvSpPr>
          <p:spPr>
            <a:xfrm>
              <a:off x="0" y="399680"/>
              <a:ext cx="258860" cy="67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81" y="0"/>
                  </a:moveTo>
                  <a:lnTo>
                    <a:pt x="3428" y="1661"/>
                  </a:lnTo>
                  <a:lnTo>
                    <a:pt x="819" y="7054"/>
                  </a:lnTo>
                  <a:lnTo>
                    <a:pt x="261" y="9493"/>
                  </a:lnTo>
                  <a:lnTo>
                    <a:pt x="0" y="12455"/>
                  </a:lnTo>
                  <a:lnTo>
                    <a:pt x="48" y="15575"/>
                  </a:lnTo>
                  <a:lnTo>
                    <a:pt x="418" y="18488"/>
                  </a:lnTo>
                  <a:lnTo>
                    <a:pt x="1059" y="20603"/>
                  </a:lnTo>
                  <a:lnTo>
                    <a:pt x="1840" y="21600"/>
                  </a:lnTo>
                  <a:lnTo>
                    <a:pt x="2657" y="21410"/>
                  </a:lnTo>
                  <a:lnTo>
                    <a:pt x="3411" y="19966"/>
                  </a:lnTo>
                  <a:lnTo>
                    <a:pt x="4750" y="17154"/>
                  </a:lnTo>
                  <a:lnTo>
                    <a:pt x="6153" y="16268"/>
                  </a:lnTo>
                  <a:lnTo>
                    <a:pt x="18584" y="16268"/>
                  </a:lnTo>
                  <a:lnTo>
                    <a:pt x="18683" y="16056"/>
                  </a:lnTo>
                  <a:lnTo>
                    <a:pt x="19443" y="14032"/>
                  </a:lnTo>
                  <a:lnTo>
                    <a:pt x="21491" y="5739"/>
                  </a:lnTo>
                  <a:lnTo>
                    <a:pt x="21600" y="4834"/>
                  </a:lnTo>
                  <a:lnTo>
                    <a:pt x="14093" y="4834"/>
                  </a:lnTo>
                  <a:lnTo>
                    <a:pt x="12517" y="4217"/>
                  </a:lnTo>
                  <a:lnTo>
                    <a:pt x="8410" y="756"/>
                  </a:lnTo>
                  <a:lnTo>
                    <a:pt x="5981" y="0"/>
                  </a:lnTo>
                  <a:close/>
                </a:path>
              </a:pathLst>
            </a:custGeom>
            <a:solidFill>
              <a:srgbClr val="F1452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926" name="Shape"/>
            <p:cNvSpPr/>
            <p:nvPr/>
          </p:nvSpPr>
          <p:spPr>
            <a:xfrm>
              <a:off x="168889" y="200827"/>
              <a:ext cx="349945" cy="213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42" y="0"/>
                  </a:moveTo>
                  <a:lnTo>
                    <a:pt x="6219" y="2223"/>
                  </a:lnTo>
                  <a:lnTo>
                    <a:pt x="3905" y="7685"/>
                  </a:lnTo>
                  <a:lnTo>
                    <a:pt x="3504" y="13409"/>
                  </a:lnTo>
                  <a:lnTo>
                    <a:pt x="3448" y="15633"/>
                  </a:lnTo>
                  <a:lnTo>
                    <a:pt x="3259" y="17523"/>
                  </a:lnTo>
                  <a:lnTo>
                    <a:pt x="2826" y="19085"/>
                  </a:lnTo>
                  <a:lnTo>
                    <a:pt x="2039" y="20419"/>
                  </a:lnTo>
                  <a:lnTo>
                    <a:pt x="1038" y="21324"/>
                  </a:lnTo>
                  <a:lnTo>
                    <a:pt x="0" y="21600"/>
                  </a:lnTo>
                  <a:lnTo>
                    <a:pt x="5553" y="21600"/>
                  </a:lnTo>
                  <a:lnTo>
                    <a:pt x="6271" y="19043"/>
                  </a:lnTo>
                  <a:lnTo>
                    <a:pt x="6590" y="16157"/>
                  </a:lnTo>
                  <a:lnTo>
                    <a:pt x="6671" y="13317"/>
                  </a:lnTo>
                  <a:lnTo>
                    <a:pt x="6727" y="11095"/>
                  </a:lnTo>
                  <a:lnTo>
                    <a:pt x="6917" y="9205"/>
                  </a:lnTo>
                  <a:lnTo>
                    <a:pt x="7350" y="7640"/>
                  </a:lnTo>
                  <a:lnTo>
                    <a:pt x="8137" y="6303"/>
                  </a:lnTo>
                  <a:lnTo>
                    <a:pt x="9130" y="5416"/>
                  </a:lnTo>
                  <a:lnTo>
                    <a:pt x="10168" y="5137"/>
                  </a:lnTo>
                  <a:lnTo>
                    <a:pt x="19185" y="5137"/>
                  </a:lnTo>
                  <a:lnTo>
                    <a:pt x="20000" y="4419"/>
                  </a:lnTo>
                  <a:lnTo>
                    <a:pt x="21519" y="1799"/>
                  </a:lnTo>
                  <a:lnTo>
                    <a:pt x="21600" y="1510"/>
                  </a:lnTo>
                  <a:lnTo>
                    <a:pt x="16043" y="1510"/>
                  </a:lnTo>
                  <a:lnTo>
                    <a:pt x="14874" y="1323"/>
                  </a:lnTo>
                  <a:lnTo>
                    <a:pt x="11836" y="237"/>
                  </a:lnTo>
                  <a:lnTo>
                    <a:pt x="10042" y="0"/>
                  </a:lnTo>
                  <a:close/>
                </a:path>
              </a:pathLst>
            </a:custGeom>
            <a:solidFill>
              <a:srgbClr val="F1452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927" name="Shape"/>
            <p:cNvSpPr/>
            <p:nvPr/>
          </p:nvSpPr>
          <p:spPr>
            <a:xfrm>
              <a:off x="428799" y="1584"/>
              <a:ext cx="334060" cy="214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43" y="0"/>
                  </a:moveTo>
                  <a:lnTo>
                    <a:pt x="6525" y="2241"/>
                  </a:lnTo>
                  <a:lnTo>
                    <a:pt x="4097" y="7698"/>
                  </a:lnTo>
                  <a:lnTo>
                    <a:pt x="3617" y="15640"/>
                  </a:lnTo>
                  <a:lnTo>
                    <a:pt x="3415" y="17532"/>
                  </a:lnTo>
                  <a:lnTo>
                    <a:pt x="2961" y="19097"/>
                  </a:lnTo>
                  <a:lnTo>
                    <a:pt x="2137" y="20433"/>
                  </a:lnTo>
                  <a:lnTo>
                    <a:pt x="1089" y="21324"/>
                  </a:lnTo>
                  <a:lnTo>
                    <a:pt x="0" y="21600"/>
                  </a:lnTo>
                  <a:lnTo>
                    <a:pt x="5822" y="21600"/>
                  </a:lnTo>
                  <a:lnTo>
                    <a:pt x="6574" y="19050"/>
                  </a:lnTo>
                  <a:lnTo>
                    <a:pt x="6908" y="16169"/>
                  </a:lnTo>
                  <a:lnTo>
                    <a:pt x="7054" y="11108"/>
                  </a:lnTo>
                  <a:lnTo>
                    <a:pt x="7256" y="9216"/>
                  </a:lnTo>
                  <a:lnTo>
                    <a:pt x="7710" y="7651"/>
                  </a:lnTo>
                  <a:lnTo>
                    <a:pt x="8535" y="6315"/>
                  </a:lnTo>
                  <a:lnTo>
                    <a:pt x="9582" y="5413"/>
                  </a:lnTo>
                  <a:lnTo>
                    <a:pt x="10671" y="5134"/>
                  </a:lnTo>
                  <a:lnTo>
                    <a:pt x="20123" y="5134"/>
                  </a:lnTo>
                  <a:lnTo>
                    <a:pt x="20966" y="4425"/>
                  </a:lnTo>
                  <a:lnTo>
                    <a:pt x="21398" y="3656"/>
                  </a:lnTo>
                  <a:lnTo>
                    <a:pt x="21600" y="2720"/>
                  </a:lnTo>
                  <a:lnTo>
                    <a:pt x="21563" y="1736"/>
                  </a:lnTo>
                  <a:lnTo>
                    <a:pt x="21498" y="1528"/>
                  </a:lnTo>
                  <a:lnTo>
                    <a:pt x="16808" y="1528"/>
                  </a:lnTo>
                  <a:lnTo>
                    <a:pt x="15589" y="1339"/>
                  </a:lnTo>
                  <a:lnTo>
                    <a:pt x="12419" y="246"/>
                  </a:lnTo>
                  <a:lnTo>
                    <a:pt x="10543" y="0"/>
                  </a:lnTo>
                  <a:close/>
                </a:path>
              </a:pathLst>
            </a:custGeom>
            <a:solidFill>
              <a:srgbClr val="F1452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928" name="Shape"/>
            <p:cNvSpPr/>
            <p:nvPr/>
          </p:nvSpPr>
          <p:spPr>
            <a:xfrm>
              <a:off x="688754" y="0"/>
              <a:ext cx="72528" cy="16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75" y="0"/>
                  </a:moveTo>
                  <a:lnTo>
                    <a:pt x="12562" y="775"/>
                  </a:lnTo>
                  <a:lnTo>
                    <a:pt x="9899" y="6553"/>
                  </a:lnTo>
                  <a:lnTo>
                    <a:pt x="5022" y="1804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581" y="12518"/>
                  </a:lnTo>
                  <a:lnTo>
                    <a:pt x="18271" y="3992"/>
                  </a:lnTo>
                  <a:lnTo>
                    <a:pt x="15475" y="0"/>
                  </a:lnTo>
                  <a:close/>
                </a:path>
              </a:pathLst>
            </a:custGeom>
            <a:solidFill>
              <a:srgbClr val="F1452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929" name="Shape"/>
            <p:cNvSpPr/>
            <p:nvPr/>
          </p:nvSpPr>
          <p:spPr>
            <a:xfrm>
              <a:off x="73744" y="52496"/>
              <a:ext cx="666266" cy="413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30" y="20818"/>
                  </a:moveTo>
                  <a:lnTo>
                    <a:pt x="0" y="20818"/>
                  </a:lnTo>
                  <a:lnTo>
                    <a:pt x="615" y="20913"/>
                  </a:lnTo>
                  <a:lnTo>
                    <a:pt x="1346" y="21173"/>
                  </a:lnTo>
                  <a:lnTo>
                    <a:pt x="1952" y="21400"/>
                  </a:lnTo>
                  <a:lnTo>
                    <a:pt x="2600" y="21569"/>
                  </a:lnTo>
                  <a:lnTo>
                    <a:pt x="3282" y="21600"/>
                  </a:lnTo>
                  <a:lnTo>
                    <a:pt x="3989" y="21414"/>
                  </a:lnTo>
                  <a:lnTo>
                    <a:pt x="4280" y="21259"/>
                  </a:lnTo>
                  <a:lnTo>
                    <a:pt x="4573" y="21050"/>
                  </a:lnTo>
                  <a:lnTo>
                    <a:pt x="4830" y="20818"/>
                  </a:lnTo>
                  <a:close/>
                  <a:moveTo>
                    <a:pt x="21600" y="0"/>
                  </a:moveTo>
                  <a:lnTo>
                    <a:pt x="16861" y="0"/>
                  </a:lnTo>
                  <a:lnTo>
                    <a:pt x="17476" y="99"/>
                  </a:lnTo>
                  <a:lnTo>
                    <a:pt x="19065" y="667"/>
                  </a:lnTo>
                  <a:lnTo>
                    <a:pt x="20004" y="795"/>
                  </a:lnTo>
                  <a:lnTo>
                    <a:pt x="20997" y="524"/>
                  </a:lnTo>
                  <a:lnTo>
                    <a:pt x="21600" y="0"/>
                  </a:lnTo>
                  <a:close/>
                  <a:moveTo>
                    <a:pt x="13161" y="10418"/>
                  </a:moveTo>
                  <a:lnTo>
                    <a:pt x="8425" y="10418"/>
                  </a:lnTo>
                  <a:lnTo>
                    <a:pt x="9040" y="10513"/>
                  </a:lnTo>
                  <a:lnTo>
                    <a:pt x="10633" y="11081"/>
                  </a:lnTo>
                  <a:lnTo>
                    <a:pt x="11571" y="11209"/>
                  </a:lnTo>
                  <a:lnTo>
                    <a:pt x="12564" y="10937"/>
                  </a:lnTo>
                  <a:lnTo>
                    <a:pt x="13161" y="10418"/>
                  </a:lnTo>
                  <a:close/>
                </a:path>
              </a:pathLst>
            </a:custGeom>
            <a:solidFill>
              <a:srgbClr val="C6C9D6">
                <a:alpha val="1999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</p:grpSp>
      <p:sp>
        <p:nvSpPr>
          <p:cNvPr id="931" name="object 193"/>
          <p:cNvSpPr/>
          <p:nvPr/>
        </p:nvSpPr>
        <p:spPr>
          <a:xfrm>
            <a:off x="8208225" y="5486400"/>
            <a:ext cx="1" cy="1371600"/>
          </a:xfrm>
          <a:prstGeom prst="line">
            <a:avLst/>
          </a:prstGeom>
          <a:ln>
            <a:solidFill>
              <a:srgbClr val="F1452F"/>
            </a:solidFill>
          </a:ln>
        </p:spPr>
        <p:txBody>
          <a:bodyPr lIns="34289" rIns="34289"/>
          <a:lstStyle/>
          <a:p>
            <a:endParaRPr sz="1086"/>
          </a:p>
        </p:txBody>
      </p:sp>
      <p:sp>
        <p:nvSpPr>
          <p:cNvPr id="932" name="object 194"/>
          <p:cNvSpPr txBox="1"/>
          <p:nvPr/>
        </p:nvSpPr>
        <p:spPr>
          <a:xfrm>
            <a:off x="8133911" y="5234939"/>
            <a:ext cx="158591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1200">
                <a:solidFill>
                  <a:srgbClr val="F1452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</a:lstStyle>
          <a:p>
            <a:r>
              <a:rPr sz="900" dirty="0">
                <a:latin typeface="Arial" panose="020B0604020202020204" pitchFamily="34" charset="0"/>
                <a:cs typeface="Arial" panose="020B0604020202020204" pitchFamily="34" charset="0"/>
              </a:rPr>
              <a:t>09</a:t>
            </a:r>
          </a:p>
        </p:txBody>
      </p:sp>
      <p:pic>
        <p:nvPicPr>
          <p:cNvPr id="933" name="pattern-plus.png" descr="pattern-plus.png"/>
          <p:cNvPicPr>
            <a:picLocks noChangeAspect="1"/>
          </p:cNvPicPr>
          <p:nvPr/>
        </p:nvPicPr>
        <p:blipFill rotWithShape="1">
          <a:blip r:embed="rId2">
            <a:alphaModFix amt="9617"/>
          </a:blip>
          <a:srcRect l="9610" t="1346"/>
          <a:stretch/>
        </p:blipFill>
        <p:spPr>
          <a:xfrm>
            <a:off x="-1743" y="0"/>
            <a:ext cx="3848510" cy="35519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object 80"/>
          <p:cNvSpPr txBox="1"/>
          <p:nvPr/>
        </p:nvSpPr>
        <p:spPr>
          <a:xfrm>
            <a:off x="3917014" y="1876833"/>
            <a:ext cx="1308057" cy="12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9525" algn="ctr">
              <a:spcBef>
                <a:spcPts val="75"/>
              </a:spcBef>
              <a:defRPr sz="1000" b="1" i="1">
                <a:solidFill>
                  <a:srgbClr val="F36050"/>
                </a:solidFill>
                <a:latin typeface="Poppins-SemiBoldItalic"/>
                <a:ea typeface="Poppins-SemiBoldItalic"/>
                <a:cs typeface="Poppins-SemiBoldItalic"/>
                <a:sym typeface="Poppins-SemiBoldItalic"/>
              </a:defRPr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Source:</a:t>
            </a:r>
            <a:r>
              <a:rPr sz="800" spc="-5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Hub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pot</a:t>
            </a:r>
          </a:p>
        </p:txBody>
      </p:sp>
      <p:sp>
        <p:nvSpPr>
          <p:cNvPr id="936" name="object 83"/>
          <p:cNvSpPr txBox="1">
            <a:spLocks noGrp="1"/>
          </p:cNvSpPr>
          <p:nvPr>
            <p:ph type="title"/>
          </p:nvPr>
        </p:nvSpPr>
        <p:spPr>
          <a:xfrm>
            <a:off x="2105839" y="861148"/>
            <a:ext cx="4951678" cy="88773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400154" marR="3276" indent="-391963" algn="ctr" defTabSz="589788">
              <a:defRPr sz="3268"/>
            </a:pPr>
            <a:r>
              <a:rPr dirty="0">
                <a:latin typeface="Arial Black" panose="020B0604020202020204" pitchFamily="34" charset="0"/>
                <a:cs typeface="Arial Black" panose="020B0604020202020204" pitchFamily="34" charset="0"/>
              </a:rPr>
              <a:t>Brands Turn to Video</a:t>
            </a:r>
            <a:r>
              <a:rPr spc="-65" dirty="0"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dirty="0">
                <a:latin typeface="Arial Black" panose="020B0604020202020204" pitchFamily="34" charset="0"/>
                <a:cs typeface="Arial Black" panose="020B0604020202020204" pitchFamily="34" charset="0"/>
              </a:rPr>
              <a:t>for  Content</a:t>
            </a:r>
            <a:r>
              <a:rPr spc="-65" dirty="0"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dirty="0">
                <a:latin typeface="Arial Black" panose="020B0604020202020204" pitchFamily="34" charset="0"/>
                <a:cs typeface="Arial Black" panose="020B0604020202020204" pitchFamily="34" charset="0"/>
              </a:rPr>
              <a:t>Marketing</a:t>
            </a:r>
          </a:p>
        </p:txBody>
      </p:sp>
      <p:grpSp>
        <p:nvGrpSpPr>
          <p:cNvPr id="945" name="Group"/>
          <p:cNvGrpSpPr/>
          <p:nvPr/>
        </p:nvGrpSpPr>
        <p:grpSpPr>
          <a:xfrm>
            <a:off x="1883164" y="694642"/>
            <a:ext cx="269643" cy="279780"/>
            <a:chOff x="0" y="0"/>
            <a:chExt cx="359522" cy="373038"/>
          </a:xfrm>
        </p:grpSpPr>
        <p:sp>
          <p:nvSpPr>
            <p:cNvPr id="937" name="object 84"/>
            <p:cNvSpPr/>
            <p:nvPr/>
          </p:nvSpPr>
          <p:spPr>
            <a:xfrm>
              <a:off x="296898" y="0"/>
              <a:ext cx="62625" cy="162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70" y="0"/>
                  </a:moveTo>
                  <a:lnTo>
                    <a:pt x="4139" y="223"/>
                  </a:lnTo>
                  <a:lnTo>
                    <a:pt x="3679" y="585"/>
                  </a:lnTo>
                  <a:lnTo>
                    <a:pt x="4529" y="1565"/>
                  </a:lnTo>
                  <a:lnTo>
                    <a:pt x="3885" y="2001"/>
                  </a:lnTo>
                  <a:lnTo>
                    <a:pt x="0" y="4340"/>
                  </a:lnTo>
                  <a:lnTo>
                    <a:pt x="2181" y="6859"/>
                  </a:lnTo>
                  <a:lnTo>
                    <a:pt x="8932" y="7825"/>
                  </a:lnTo>
                  <a:lnTo>
                    <a:pt x="10123" y="8021"/>
                  </a:lnTo>
                  <a:lnTo>
                    <a:pt x="11244" y="9313"/>
                  </a:lnTo>
                  <a:lnTo>
                    <a:pt x="10600" y="9748"/>
                  </a:lnTo>
                  <a:lnTo>
                    <a:pt x="6711" y="12087"/>
                  </a:lnTo>
                  <a:lnTo>
                    <a:pt x="8892" y="14604"/>
                  </a:lnTo>
                  <a:lnTo>
                    <a:pt x="15643" y="15568"/>
                  </a:lnTo>
                  <a:lnTo>
                    <a:pt x="16834" y="15764"/>
                  </a:lnTo>
                  <a:lnTo>
                    <a:pt x="17951" y="17053"/>
                  </a:lnTo>
                  <a:lnTo>
                    <a:pt x="17307" y="17488"/>
                  </a:lnTo>
                  <a:lnTo>
                    <a:pt x="13417" y="19826"/>
                  </a:lnTo>
                  <a:lnTo>
                    <a:pt x="14797" y="21419"/>
                  </a:lnTo>
                  <a:lnTo>
                    <a:pt x="15726" y="21600"/>
                  </a:lnTo>
                  <a:lnTo>
                    <a:pt x="17456" y="21377"/>
                  </a:lnTo>
                  <a:lnTo>
                    <a:pt x="17916" y="21017"/>
                  </a:lnTo>
                  <a:lnTo>
                    <a:pt x="17066" y="20037"/>
                  </a:lnTo>
                  <a:lnTo>
                    <a:pt x="17710" y="19602"/>
                  </a:lnTo>
                  <a:lnTo>
                    <a:pt x="21600" y="17265"/>
                  </a:lnTo>
                  <a:lnTo>
                    <a:pt x="19419" y="14748"/>
                  </a:lnTo>
                  <a:lnTo>
                    <a:pt x="12668" y="13784"/>
                  </a:lnTo>
                  <a:lnTo>
                    <a:pt x="11477" y="13589"/>
                  </a:lnTo>
                  <a:lnTo>
                    <a:pt x="10360" y="12299"/>
                  </a:lnTo>
                  <a:lnTo>
                    <a:pt x="11004" y="11862"/>
                  </a:lnTo>
                  <a:lnTo>
                    <a:pt x="14893" y="9523"/>
                  </a:lnTo>
                  <a:lnTo>
                    <a:pt x="12712" y="7006"/>
                  </a:lnTo>
                  <a:lnTo>
                    <a:pt x="5962" y="6040"/>
                  </a:lnTo>
                  <a:lnTo>
                    <a:pt x="4766" y="5844"/>
                  </a:lnTo>
                  <a:lnTo>
                    <a:pt x="3644" y="4550"/>
                  </a:lnTo>
                  <a:lnTo>
                    <a:pt x="4293" y="4115"/>
                  </a:lnTo>
                  <a:lnTo>
                    <a:pt x="8178" y="1776"/>
                  </a:lnTo>
                  <a:lnTo>
                    <a:pt x="6798" y="181"/>
                  </a:lnTo>
                  <a:lnTo>
                    <a:pt x="5870" y="0"/>
                  </a:lnTo>
                  <a:close/>
                </a:path>
              </a:pathLst>
            </a:custGeom>
            <a:solidFill>
              <a:srgbClr val="F1452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938" name="object 85"/>
            <p:cNvSpPr/>
            <p:nvPr/>
          </p:nvSpPr>
          <p:spPr>
            <a:xfrm>
              <a:off x="89556" y="102456"/>
              <a:ext cx="117412" cy="122327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grpSp>
          <p:nvGrpSpPr>
            <p:cNvPr id="944" name="object 86"/>
            <p:cNvGrpSpPr/>
            <p:nvPr/>
          </p:nvGrpSpPr>
          <p:grpSpPr>
            <a:xfrm>
              <a:off x="0" y="318453"/>
              <a:ext cx="158204" cy="54586"/>
              <a:chOff x="0" y="0"/>
              <a:chExt cx="158203" cy="54585"/>
            </a:xfrm>
          </p:grpSpPr>
          <p:sp>
            <p:nvSpPr>
              <p:cNvPr id="939" name="Shape"/>
              <p:cNvSpPr/>
              <p:nvPr/>
            </p:nvSpPr>
            <p:spPr>
              <a:xfrm>
                <a:off x="120180" y="29375"/>
                <a:ext cx="38024" cy="252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523" y="0"/>
                    </a:moveTo>
                    <a:lnTo>
                      <a:pt x="0" y="0"/>
                    </a:lnTo>
                    <a:lnTo>
                      <a:pt x="5750" y="1457"/>
                    </a:lnTo>
                    <a:lnTo>
                      <a:pt x="6854" y="4189"/>
                    </a:lnTo>
                    <a:lnTo>
                      <a:pt x="8614" y="8933"/>
                    </a:lnTo>
                    <a:lnTo>
                      <a:pt x="12704" y="19837"/>
                    </a:lnTo>
                    <a:lnTo>
                      <a:pt x="19717" y="21600"/>
                    </a:lnTo>
                    <a:lnTo>
                      <a:pt x="21110" y="20099"/>
                    </a:lnTo>
                    <a:lnTo>
                      <a:pt x="21600" y="15659"/>
                    </a:lnTo>
                    <a:lnTo>
                      <a:pt x="20597" y="13493"/>
                    </a:lnTo>
                    <a:lnTo>
                      <a:pt x="19125" y="13167"/>
                    </a:lnTo>
                    <a:lnTo>
                      <a:pt x="16290" y="12427"/>
                    </a:lnTo>
                    <a:lnTo>
                      <a:pt x="15128" y="9728"/>
                    </a:lnTo>
                    <a:lnTo>
                      <a:pt x="11523" y="0"/>
                    </a:lnTo>
                    <a:close/>
                  </a:path>
                </a:pathLst>
              </a:custGeom>
              <a:solidFill>
                <a:srgbClr val="F145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086"/>
              </a:p>
            </p:txBody>
          </p:sp>
          <p:sp>
            <p:nvSpPr>
              <p:cNvPr id="940" name="Shape"/>
              <p:cNvSpPr/>
              <p:nvPr/>
            </p:nvSpPr>
            <p:spPr>
              <a:xfrm>
                <a:off x="59778" y="19189"/>
                <a:ext cx="53392" cy="264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217" y="0"/>
                    </a:moveTo>
                    <a:lnTo>
                      <a:pt x="0" y="0"/>
                    </a:lnTo>
                    <a:lnTo>
                      <a:pt x="4080" y="1422"/>
                    </a:lnTo>
                    <a:lnTo>
                      <a:pt x="4881" y="3997"/>
                    </a:lnTo>
                    <a:lnTo>
                      <a:pt x="7462" y="13276"/>
                    </a:lnTo>
                    <a:lnTo>
                      <a:pt x="9053" y="18901"/>
                    </a:lnTo>
                    <a:lnTo>
                      <a:pt x="16960" y="21600"/>
                    </a:lnTo>
                    <a:lnTo>
                      <a:pt x="21600" y="13244"/>
                    </a:lnTo>
                    <a:lnTo>
                      <a:pt x="15661" y="13244"/>
                    </a:lnTo>
                    <a:lnTo>
                      <a:pt x="11602" y="11854"/>
                    </a:lnTo>
                    <a:lnTo>
                      <a:pt x="10780" y="9279"/>
                    </a:lnTo>
                    <a:lnTo>
                      <a:pt x="8217" y="0"/>
                    </a:lnTo>
                    <a:close/>
                  </a:path>
                </a:pathLst>
              </a:custGeom>
              <a:solidFill>
                <a:srgbClr val="F145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086"/>
              </a:p>
            </p:txBody>
          </p:sp>
          <p:sp>
            <p:nvSpPr>
              <p:cNvPr id="941" name="Shape"/>
              <p:cNvSpPr/>
              <p:nvPr/>
            </p:nvSpPr>
            <p:spPr>
              <a:xfrm>
                <a:off x="0" y="0"/>
                <a:ext cx="52743" cy="354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2" y="0"/>
                    </a:moveTo>
                    <a:lnTo>
                      <a:pt x="343" y="1068"/>
                    </a:lnTo>
                    <a:lnTo>
                      <a:pt x="0" y="4242"/>
                    </a:lnTo>
                    <a:lnTo>
                      <a:pt x="733" y="5775"/>
                    </a:lnTo>
                    <a:lnTo>
                      <a:pt x="1779" y="6008"/>
                    </a:lnTo>
                    <a:lnTo>
                      <a:pt x="3875" y="6557"/>
                    </a:lnTo>
                    <a:lnTo>
                      <a:pt x="4676" y="8477"/>
                    </a:lnTo>
                    <a:lnTo>
                      <a:pt x="8852" y="19594"/>
                    </a:lnTo>
                    <a:lnTo>
                      <a:pt x="16903" y="21600"/>
                    </a:lnTo>
                    <a:lnTo>
                      <a:pt x="21600" y="15367"/>
                    </a:lnTo>
                    <a:lnTo>
                      <a:pt x="15583" y="15367"/>
                    </a:lnTo>
                    <a:lnTo>
                      <a:pt x="11442" y="14338"/>
                    </a:lnTo>
                    <a:lnTo>
                      <a:pt x="10631" y="12394"/>
                    </a:lnTo>
                    <a:lnTo>
                      <a:pt x="8027" y="5473"/>
                    </a:lnTo>
                    <a:lnTo>
                      <a:pt x="6465" y="1285"/>
                    </a:lnTo>
                    <a:lnTo>
                      <a:pt x="1352" y="0"/>
                    </a:lnTo>
                    <a:close/>
                  </a:path>
                </a:pathLst>
              </a:custGeom>
              <a:solidFill>
                <a:srgbClr val="F145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086"/>
              </a:p>
            </p:txBody>
          </p:sp>
          <p:sp>
            <p:nvSpPr>
              <p:cNvPr id="942" name="Shape"/>
              <p:cNvSpPr/>
              <p:nvPr/>
            </p:nvSpPr>
            <p:spPr>
              <a:xfrm>
                <a:off x="98488" y="19164"/>
                <a:ext cx="41978" cy="162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508" y="0"/>
                    </a:moveTo>
                    <a:lnTo>
                      <a:pt x="1503" y="18491"/>
                    </a:lnTo>
                    <a:lnTo>
                      <a:pt x="0" y="21600"/>
                    </a:lnTo>
                    <a:lnTo>
                      <a:pt x="7554" y="21600"/>
                    </a:lnTo>
                    <a:lnTo>
                      <a:pt x="9659" y="16716"/>
                    </a:lnTo>
                    <a:lnTo>
                      <a:pt x="11162" y="13590"/>
                    </a:lnTo>
                    <a:lnTo>
                      <a:pt x="21600" y="13590"/>
                    </a:lnTo>
                    <a:lnTo>
                      <a:pt x="20748" y="9651"/>
                    </a:lnTo>
                    <a:lnTo>
                      <a:pt x="17219" y="4056"/>
                    </a:lnTo>
                    <a:lnTo>
                      <a:pt x="16011" y="2823"/>
                    </a:lnTo>
                    <a:lnTo>
                      <a:pt x="9508" y="0"/>
                    </a:lnTo>
                    <a:close/>
                  </a:path>
                </a:pathLst>
              </a:custGeom>
              <a:solidFill>
                <a:srgbClr val="F145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086"/>
              </a:p>
            </p:txBody>
          </p:sp>
          <p:sp>
            <p:nvSpPr>
              <p:cNvPr id="943" name="Shape"/>
              <p:cNvSpPr/>
              <p:nvPr/>
            </p:nvSpPr>
            <p:spPr>
              <a:xfrm>
                <a:off x="38049" y="8978"/>
                <a:ext cx="42041" cy="162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500" y="0"/>
                    </a:moveTo>
                    <a:lnTo>
                      <a:pt x="1507" y="18474"/>
                    </a:lnTo>
                    <a:lnTo>
                      <a:pt x="0" y="21600"/>
                    </a:lnTo>
                    <a:lnTo>
                      <a:pt x="7549" y="21600"/>
                    </a:lnTo>
                    <a:lnTo>
                      <a:pt x="9657" y="16732"/>
                    </a:lnTo>
                    <a:lnTo>
                      <a:pt x="11164" y="13589"/>
                    </a:lnTo>
                    <a:lnTo>
                      <a:pt x="21600" y="13589"/>
                    </a:lnTo>
                    <a:lnTo>
                      <a:pt x="19627" y="4429"/>
                    </a:lnTo>
                    <a:lnTo>
                      <a:pt x="9500" y="0"/>
                    </a:lnTo>
                    <a:close/>
                  </a:path>
                </a:pathLst>
              </a:custGeom>
              <a:solidFill>
                <a:srgbClr val="F145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086"/>
              </a:p>
            </p:txBody>
          </p:sp>
        </p:grpSp>
      </p:grpSp>
      <p:grpSp>
        <p:nvGrpSpPr>
          <p:cNvPr id="954" name="Group"/>
          <p:cNvGrpSpPr/>
          <p:nvPr/>
        </p:nvGrpSpPr>
        <p:grpSpPr>
          <a:xfrm>
            <a:off x="6727869" y="1578302"/>
            <a:ext cx="252821" cy="290710"/>
            <a:chOff x="0" y="0"/>
            <a:chExt cx="337093" cy="387611"/>
          </a:xfrm>
        </p:grpSpPr>
        <p:sp>
          <p:nvSpPr>
            <p:cNvPr id="946" name="object 87"/>
            <p:cNvSpPr/>
            <p:nvPr/>
          </p:nvSpPr>
          <p:spPr>
            <a:xfrm>
              <a:off x="0" y="229306"/>
              <a:ext cx="72429" cy="158306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947" name="object 88"/>
            <p:cNvSpPr/>
            <p:nvPr/>
          </p:nvSpPr>
          <p:spPr>
            <a:xfrm>
              <a:off x="142229" y="152227"/>
              <a:ext cx="128639" cy="110694"/>
            </a:xfrm>
            <a:prstGeom prst="rect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grpSp>
          <p:nvGrpSpPr>
            <p:cNvPr id="953" name="object 89"/>
            <p:cNvGrpSpPr/>
            <p:nvPr/>
          </p:nvGrpSpPr>
          <p:grpSpPr>
            <a:xfrm>
              <a:off x="175586" y="0"/>
              <a:ext cx="161508" cy="38443"/>
              <a:chOff x="0" y="0"/>
              <a:chExt cx="161507" cy="38442"/>
            </a:xfrm>
          </p:grpSpPr>
          <p:sp>
            <p:nvSpPr>
              <p:cNvPr id="948" name="Shape"/>
              <p:cNvSpPr/>
              <p:nvPr/>
            </p:nvSpPr>
            <p:spPr>
              <a:xfrm>
                <a:off x="121756" y="17005"/>
                <a:ext cx="39752" cy="214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88" y="0"/>
                    </a:moveTo>
                    <a:lnTo>
                      <a:pt x="0" y="0"/>
                    </a:lnTo>
                    <a:lnTo>
                      <a:pt x="5555" y="627"/>
                    </a:lnTo>
                    <a:lnTo>
                      <a:pt x="6811" y="3608"/>
                    </a:lnTo>
                    <a:lnTo>
                      <a:pt x="13339" y="20794"/>
                    </a:lnTo>
                    <a:lnTo>
                      <a:pt x="20206" y="21600"/>
                    </a:lnTo>
                    <a:lnTo>
                      <a:pt x="21434" y="19579"/>
                    </a:lnTo>
                    <a:lnTo>
                      <a:pt x="21531" y="16930"/>
                    </a:lnTo>
                    <a:lnTo>
                      <a:pt x="21600" y="14281"/>
                    </a:lnTo>
                    <a:lnTo>
                      <a:pt x="20489" y="11952"/>
                    </a:lnTo>
                    <a:lnTo>
                      <a:pt x="19081" y="11836"/>
                    </a:lnTo>
                    <a:lnTo>
                      <a:pt x="16272" y="11466"/>
                    </a:lnTo>
                    <a:lnTo>
                      <a:pt x="15030" y="8522"/>
                    </a:lnTo>
                    <a:lnTo>
                      <a:pt x="11788" y="0"/>
                    </a:lnTo>
                    <a:close/>
                  </a:path>
                </a:pathLst>
              </a:custGeom>
              <a:solidFill>
                <a:srgbClr val="F145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086"/>
              </a:p>
            </p:txBody>
          </p:sp>
          <p:sp>
            <p:nvSpPr>
              <p:cNvPr id="949" name="Shape"/>
              <p:cNvSpPr/>
              <p:nvPr/>
            </p:nvSpPr>
            <p:spPr>
              <a:xfrm>
                <a:off x="60579" y="13181"/>
                <a:ext cx="53416" cy="218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765" y="0"/>
                    </a:moveTo>
                    <a:lnTo>
                      <a:pt x="0" y="0"/>
                    </a:lnTo>
                    <a:lnTo>
                      <a:pt x="4109" y="639"/>
                    </a:lnTo>
                    <a:lnTo>
                      <a:pt x="5058" y="3521"/>
                    </a:lnTo>
                    <a:lnTo>
                      <a:pt x="9922" y="20360"/>
                    </a:lnTo>
                    <a:lnTo>
                      <a:pt x="17985" y="21600"/>
                    </a:lnTo>
                    <a:lnTo>
                      <a:pt x="21600" y="11902"/>
                    </a:lnTo>
                    <a:lnTo>
                      <a:pt x="16254" y="11902"/>
                    </a:lnTo>
                    <a:lnTo>
                      <a:pt x="12125" y="11251"/>
                    </a:lnTo>
                    <a:lnTo>
                      <a:pt x="11196" y="8357"/>
                    </a:lnTo>
                    <a:lnTo>
                      <a:pt x="9701" y="3245"/>
                    </a:lnTo>
                    <a:lnTo>
                      <a:pt x="8765" y="0"/>
                    </a:lnTo>
                    <a:close/>
                  </a:path>
                </a:pathLst>
              </a:custGeom>
              <a:solidFill>
                <a:srgbClr val="F145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086"/>
              </a:p>
            </p:txBody>
          </p:sp>
          <p:sp>
            <p:nvSpPr>
              <p:cNvPr id="950" name="Shape"/>
              <p:cNvSpPr/>
              <p:nvPr/>
            </p:nvSpPr>
            <p:spPr>
              <a:xfrm>
                <a:off x="0" y="0"/>
                <a:ext cx="52822" cy="312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18" y="0"/>
                    </a:moveTo>
                    <a:lnTo>
                      <a:pt x="94" y="1377"/>
                    </a:lnTo>
                    <a:lnTo>
                      <a:pt x="22" y="3176"/>
                    </a:lnTo>
                    <a:lnTo>
                      <a:pt x="0" y="5071"/>
                    </a:lnTo>
                    <a:lnTo>
                      <a:pt x="790" y="6615"/>
                    </a:lnTo>
                    <a:lnTo>
                      <a:pt x="1859" y="6694"/>
                    </a:lnTo>
                    <a:lnTo>
                      <a:pt x="3927" y="6913"/>
                    </a:lnTo>
                    <a:lnTo>
                      <a:pt x="4898" y="8940"/>
                    </a:lnTo>
                    <a:lnTo>
                      <a:pt x="8762" y="18196"/>
                    </a:lnTo>
                    <a:lnTo>
                      <a:pt x="11732" y="20582"/>
                    </a:lnTo>
                    <a:lnTo>
                      <a:pt x="12724" y="21056"/>
                    </a:lnTo>
                    <a:lnTo>
                      <a:pt x="17954" y="21600"/>
                    </a:lnTo>
                    <a:lnTo>
                      <a:pt x="21600" y="14809"/>
                    </a:lnTo>
                    <a:lnTo>
                      <a:pt x="16209" y="14809"/>
                    </a:lnTo>
                    <a:lnTo>
                      <a:pt x="12023" y="14371"/>
                    </a:lnTo>
                    <a:lnTo>
                      <a:pt x="11093" y="12326"/>
                    </a:lnTo>
                    <a:lnTo>
                      <a:pt x="8007" y="4957"/>
                    </a:lnTo>
                    <a:lnTo>
                      <a:pt x="6123" y="526"/>
                    </a:lnTo>
                    <a:lnTo>
                      <a:pt x="1018" y="0"/>
                    </a:lnTo>
                    <a:close/>
                  </a:path>
                </a:pathLst>
              </a:custGeom>
              <a:solidFill>
                <a:srgbClr val="F145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086"/>
              </a:p>
            </p:txBody>
          </p:sp>
          <p:sp>
            <p:nvSpPr>
              <p:cNvPr id="951" name="Shape"/>
              <p:cNvSpPr/>
              <p:nvPr/>
            </p:nvSpPr>
            <p:spPr>
              <a:xfrm>
                <a:off x="100775" y="7174"/>
                <a:ext cx="42676" cy="180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453" y="0"/>
                    </a:moveTo>
                    <a:lnTo>
                      <a:pt x="3516" y="12841"/>
                    </a:lnTo>
                    <a:lnTo>
                      <a:pt x="1350" y="18443"/>
                    </a:lnTo>
                    <a:lnTo>
                      <a:pt x="0" y="21600"/>
                    </a:lnTo>
                    <a:lnTo>
                      <a:pt x="6691" y="21600"/>
                    </a:lnTo>
                    <a:lnTo>
                      <a:pt x="9270" y="14906"/>
                    </a:lnTo>
                    <a:lnTo>
                      <a:pt x="10620" y="11749"/>
                    </a:lnTo>
                    <a:lnTo>
                      <a:pt x="21600" y="11749"/>
                    </a:lnTo>
                    <a:lnTo>
                      <a:pt x="18526" y="1457"/>
                    </a:lnTo>
                    <a:lnTo>
                      <a:pt x="8453" y="0"/>
                    </a:lnTo>
                    <a:close/>
                  </a:path>
                </a:pathLst>
              </a:custGeom>
              <a:solidFill>
                <a:srgbClr val="F145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086"/>
              </a:p>
            </p:txBody>
          </p:sp>
          <p:sp>
            <p:nvSpPr>
              <p:cNvPr id="952" name="Shape"/>
              <p:cNvSpPr/>
              <p:nvPr/>
            </p:nvSpPr>
            <p:spPr>
              <a:xfrm>
                <a:off x="39637" y="3351"/>
                <a:ext cx="42620" cy="180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451" y="0"/>
                    </a:moveTo>
                    <a:lnTo>
                      <a:pt x="1352" y="18446"/>
                    </a:lnTo>
                    <a:lnTo>
                      <a:pt x="0" y="21600"/>
                    </a:lnTo>
                    <a:lnTo>
                      <a:pt x="6682" y="21600"/>
                    </a:lnTo>
                    <a:lnTo>
                      <a:pt x="9263" y="14896"/>
                    </a:lnTo>
                    <a:lnTo>
                      <a:pt x="10614" y="11741"/>
                    </a:lnTo>
                    <a:lnTo>
                      <a:pt x="21600" y="11741"/>
                    </a:lnTo>
                    <a:lnTo>
                      <a:pt x="18480" y="1487"/>
                    </a:lnTo>
                    <a:lnTo>
                      <a:pt x="8451" y="0"/>
                    </a:lnTo>
                    <a:close/>
                  </a:path>
                </a:pathLst>
              </a:custGeom>
              <a:solidFill>
                <a:srgbClr val="F145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086"/>
              </a:p>
            </p:txBody>
          </p:sp>
        </p:grpSp>
      </p:grpSp>
      <p:pic>
        <p:nvPicPr>
          <p:cNvPr id="955" name="pattern-plus.png" descr="pattern-plu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6324" y="3285269"/>
            <a:ext cx="4257676" cy="3600451"/>
          </a:xfrm>
          <a:prstGeom prst="rect">
            <a:avLst/>
          </a:prstGeom>
          <a:ln w="12700">
            <a:miter lim="400000"/>
          </a:ln>
        </p:spPr>
      </p:pic>
      <p:sp>
        <p:nvSpPr>
          <p:cNvPr id="956" name="Rectangle"/>
          <p:cNvSpPr/>
          <p:nvPr/>
        </p:nvSpPr>
        <p:spPr>
          <a:xfrm>
            <a:off x="950351" y="2408653"/>
            <a:ext cx="7241384" cy="38365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254000" dir="5400000" rotWithShape="0">
              <a:srgbClr val="000000">
                <a:alpha val="8000"/>
              </a:srgbClr>
            </a:outerShdw>
          </a:effectLst>
        </p:spPr>
        <p:txBody>
          <a:bodyPr lIns="34289" rIns="34289" anchor="ctr"/>
          <a:lstStyle/>
          <a:p>
            <a:endParaRPr sz="1086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26DA6B26-2074-6A40-A5B0-86E11B0CDB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4283539"/>
              </p:ext>
            </p:extLst>
          </p:nvPr>
        </p:nvGraphicFramePr>
        <p:xfrm>
          <a:off x="1170046" y="2639897"/>
          <a:ext cx="6801994" cy="33650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object 2"/>
          <p:cNvSpPr/>
          <p:nvPr/>
        </p:nvSpPr>
        <p:spPr>
          <a:xfrm>
            <a:off x="0" y="0"/>
            <a:ext cx="9143999" cy="6858000"/>
          </a:xfrm>
          <a:prstGeom prst="rect">
            <a:avLst/>
          </a:prstGeom>
          <a:solidFill>
            <a:srgbClr val="F36050"/>
          </a:solidFill>
          <a:ln w="12700">
            <a:miter lim="400000"/>
          </a:ln>
        </p:spPr>
        <p:txBody>
          <a:bodyPr lIns="34289" rIns="34289"/>
          <a:lstStyle/>
          <a:p>
            <a:endParaRPr sz="1086"/>
          </a:p>
        </p:txBody>
      </p:sp>
      <p:pic>
        <p:nvPicPr>
          <p:cNvPr id="960" name="pattern-thankyou.png" descr="pattern-thankyou.png"/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38786" t="18229" b="23513"/>
          <a:stretch/>
        </p:blipFill>
        <p:spPr>
          <a:xfrm>
            <a:off x="0" y="-3515"/>
            <a:ext cx="7457704" cy="6861515"/>
          </a:xfrm>
          <a:prstGeom prst="rect">
            <a:avLst/>
          </a:prstGeom>
          <a:ln w="12700">
            <a:miter lim="400000"/>
          </a:ln>
        </p:spPr>
      </p:pic>
      <p:sp>
        <p:nvSpPr>
          <p:cNvPr id="959" name="Thank You!"/>
          <p:cNvSpPr txBox="1">
            <a:spLocks noGrp="1"/>
          </p:cNvSpPr>
          <p:nvPr>
            <p:ph type="title"/>
          </p:nvPr>
        </p:nvSpPr>
        <p:spPr>
          <a:xfrm>
            <a:off x="2028108" y="2075599"/>
            <a:ext cx="5287091" cy="3120592"/>
          </a:xfrm>
          <a:prstGeom prst="rect">
            <a:avLst/>
          </a:prstGeom>
        </p:spPr>
        <p:txBody>
          <a:bodyPr anchor="ctr">
            <a:noAutofit/>
          </a:bodyPr>
          <a:lstStyle>
            <a:lvl1pPr marR="5080" indent="12700" algn="ctr">
              <a:lnSpc>
                <a:spcPts val="11400"/>
              </a:lnSpc>
              <a:defRPr sz="13000" b="0">
                <a:solidFill>
                  <a:srgbClr val="F2F2F2"/>
                </a:solidFill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r>
              <a:rPr sz="12000" b="1" dirty="0">
                <a:latin typeface="Arial Black" panose="020B0604020202020204" pitchFamily="34" charset="0"/>
                <a:cs typeface="Arial Black" panose="020B0604020202020204" pitchFamily="34" charset="0"/>
              </a:rPr>
              <a:t>Thank You!</a:t>
            </a:r>
          </a:p>
        </p:txBody>
      </p:sp>
      <p:pic>
        <p:nvPicPr>
          <p:cNvPr id="961" name="pattern-thankyou2.png" descr="pattern-thankyou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575" y="1130459"/>
            <a:ext cx="2224645" cy="14409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object 2"/>
          <p:cNvSpPr/>
          <p:nvPr/>
        </p:nvSpPr>
        <p:spPr>
          <a:xfrm>
            <a:off x="542924" y="0"/>
            <a:ext cx="8601075" cy="6858000"/>
          </a:xfrm>
          <a:prstGeom prst="rect">
            <a:avLst/>
          </a:prstGeom>
          <a:solidFill>
            <a:srgbClr val="F36050"/>
          </a:solidFill>
          <a:ln w="12700">
            <a:miter lim="400000"/>
          </a:ln>
        </p:spPr>
        <p:txBody>
          <a:bodyPr lIns="34289" rIns="34289"/>
          <a:lstStyle/>
          <a:p>
            <a:endParaRPr sz="1086"/>
          </a:p>
        </p:txBody>
      </p:sp>
      <p:sp>
        <p:nvSpPr>
          <p:cNvPr id="73" name="object 3"/>
          <p:cNvSpPr/>
          <p:nvPr/>
        </p:nvSpPr>
        <p:spPr>
          <a:xfrm>
            <a:off x="0" y="0"/>
            <a:ext cx="3628946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177" y="0"/>
                </a:moveTo>
                <a:lnTo>
                  <a:pt x="0" y="0"/>
                </a:lnTo>
                <a:lnTo>
                  <a:pt x="0" y="21600"/>
                </a:lnTo>
                <a:lnTo>
                  <a:pt x="16671" y="21600"/>
                </a:lnTo>
                <a:lnTo>
                  <a:pt x="16733" y="21570"/>
                </a:lnTo>
                <a:lnTo>
                  <a:pt x="16823" y="21480"/>
                </a:lnTo>
                <a:lnTo>
                  <a:pt x="16920" y="21390"/>
                </a:lnTo>
                <a:lnTo>
                  <a:pt x="17024" y="21300"/>
                </a:lnTo>
                <a:lnTo>
                  <a:pt x="17137" y="21240"/>
                </a:lnTo>
                <a:lnTo>
                  <a:pt x="17257" y="21150"/>
                </a:lnTo>
                <a:lnTo>
                  <a:pt x="17556" y="20940"/>
                </a:lnTo>
                <a:lnTo>
                  <a:pt x="17722" y="20820"/>
                </a:lnTo>
                <a:lnTo>
                  <a:pt x="17882" y="20700"/>
                </a:lnTo>
                <a:lnTo>
                  <a:pt x="18037" y="20580"/>
                </a:lnTo>
                <a:lnTo>
                  <a:pt x="18187" y="20460"/>
                </a:lnTo>
                <a:lnTo>
                  <a:pt x="18331" y="20370"/>
                </a:lnTo>
                <a:lnTo>
                  <a:pt x="18471" y="20250"/>
                </a:lnTo>
                <a:lnTo>
                  <a:pt x="18606" y="20160"/>
                </a:lnTo>
                <a:lnTo>
                  <a:pt x="18735" y="20040"/>
                </a:lnTo>
                <a:lnTo>
                  <a:pt x="18861" y="19950"/>
                </a:lnTo>
                <a:lnTo>
                  <a:pt x="18982" y="19860"/>
                </a:lnTo>
                <a:lnTo>
                  <a:pt x="19099" y="19740"/>
                </a:lnTo>
                <a:lnTo>
                  <a:pt x="19211" y="19650"/>
                </a:lnTo>
                <a:lnTo>
                  <a:pt x="19320" y="19560"/>
                </a:lnTo>
                <a:lnTo>
                  <a:pt x="19425" y="19440"/>
                </a:lnTo>
                <a:lnTo>
                  <a:pt x="19526" y="19350"/>
                </a:lnTo>
                <a:lnTo>
                  <a:pt x="19624" y="19260"/>
                </a:lnTo>
                <a:lnTo>
                  <a:pt x="19718" y="19170"/>
                </a:lnTo>
                <a:lnTo>
                  <a:pt x="19809" y="19050"/>
                </a:lnTo>
                <a:lnTo>
                  <a:pt x="19897" y="18960"/>
                </a:lnTo>
                <a:lnTo>
                  <a:pt x="19982" y="18870"/>
                </a:lnTo>
                <a:lnTo>
                  <a:pt x="20064" y="18780"/>
                </a:lnTo>
                <a:lnTo>
                  <a:pt x="20144" y="18690"/>
                </a:lnTo>
                <a:lnTo>
                  <a:pt x="20221" y="18570"/>
                </a:lnTo>
                <a:lnTo>
                  <a:pt x="20296" y="18480"/>
                </a:lnTo>
                <a:lnTo>
                  <a:pt x="20368" y="18390"/>
                </a:lnTo>
                <a:lnTo>
                  <a:pt x="20439" y="18270"/>
                </a:lnTo>
                <a:lnTo>
                  <a:pt x="20508" y="18180"/>
                </a:lnTo>
                <a:lnTo>
                  <a:pt x="20575" y="18090"/>
                </a:lnTo>
                <a:lnTo>
                  <a:pt x="20640" y="17970"/>
                </a:lnTo>
                <a:lnTo>
                  <a:pt x="20704" y="17880"/>
                </a:lnTo>
                <a:lnTo>
                  <a:pt x="20766" y="17760"/>
                </a:lnTo>
                <a:lnTo>
                  <a:pt x="20828" y="17670"/>
                </a:lnTo>
                <a:lnTo>
                  <a:pt x="20888" y="17550"/>
                </a:lnTo>
                <a:lnTo>
                  <a:pt x="20947" y="17430"/>
                </a:lnTo>
                <a:lnTo>
                  <a:pt x="21006" y="17340"/>
                </a:lnTo>
                <a:lnTo>
                  <a:pt x="21064" y="17220"/>
                </a:lnTo>
                <a:lnTo>
                  <a:pt x="21122" y="17100"/>
                </a:lnTo>
                <a:lnTo>
                  <a:pt x="21294" y="16740"/>
                </a:lnTo>
                <a:lnTo>
                  <a:pt x="21345" y="16620"/>
                </a:lnTo>
                <a:lnTo>
                  <a:pt x="21392" y="16500"/>
                </a:lnTo>
                <a:lnTo>
                  <a:pt x="21433" y="16380"/>
                </a:lnTo>
                <a:lnTo>
                  <a:pt x="21470" y="16260"/>
                </a:lnTo>
                <a:lnTo>
                  <a:pt x="21503" y="16140"/>
                </a:lnTo>
                <a:lnTo>
                  <a:pt x="21531" y="16020"/>
                </a:lnTo>
                <a:lnTo>
                  <a:pt x="21554" y="15930"/>
                </a:lnTo>
                <a:lnTo>
                  <a:pt x="21573" y="15810"/>
                </a:lnTo>
                <a:lnTo>
                  <a:pt x="21586" y="15690"/>
                </a:lnTo>
                <a:lnTo>
                  <a:pt x="21596" y="15570"/>
                </a:lnTo>
                <a:lnTo>
                  <a:pt x="21600" y="15450"/>
                </a:lnTo>
                <a:lnTo>
                  <a:pt x="21600" y="15330"/>
                </a:lnTo>
                <a:lnTo>
                  <a:pt x="21595" y="15210"/>
                </a:lnTo>
                <a:lnTo>
                  <a:pt x="21585" y="15090"/>
                </a:lnTo>
                <a:lnTo>
                  <a:pt x="21570" y="14970"/>
                </a:lnTo>
                <a:lnTo>
                  <a:pt x="21551" y="14850"/>
                </a:lnTo>
                <a:lnTo>
                  <a:pt x="21530" y="14730"/>
                </a:lnTo>
                <a:lnTo>
                  <a:pt x="21506" y="14610"/>
                </a:lnTo>
                <a:lnTo>
                  <a:pt x="21480" y="14490"/>
                </a:lnTo>
                <a:lnTo>
                  <a:pt x="21451" y="14340"/>
                </a:lnTo>
                <a:lnTo>
                  <a:pt x="21419" y="14220"/>
                </a:lnTo>
                <a:lnTo>
                  <a:pt x="21384" y="14100"/>
                </a:lnTo>
                <a:lnTo>
                  <a:pt x="21347" y="13980"/>
                </a:lnTo>
                <a:lnTo>
                  <a:pt x="21306" y="13860"/>
                </a:lnTo>
                <a:lnTo>
                  <a:pt x="21263" y="13740"/>
                </a:lnTo>
                <a:lnTo>
                  <a:pt x="21217" y="13620"/>
                </a:lnTo>
                <a:lnTo>
                  <a:pt x="21168" y="13500"/>
                </a:lnTo>
                <a:lnTo>
                  <a:pt x="21116" y="13380"/>
                </a:lnTo>
                <a:lnTo>
                  <a:pt x="21061" y="13260"/>
                </a:lnTo>
                <a:lnTo>
                  <a:pt x="21003" y="13140"/>
                </a:lnTo>
                <a:lnTo>
                  <a:pt x="20941" y="13020"/>
                </a:lnTo>
                <a:lnTo>
                  <a:pt x="20879" y="12900"/>
                </a:lnTo>
                <a:lnTo>
                  <a:pt x="20814" y="12780"/>
                </a:lnTo>
                <a:lnTo>
                  <a:pt x="20748" y="12690"/>
                </a:lnTo>
                <a:lnTo>
                  <a:pt x="20679" y="12570"/>
                </a:lnTo>
                <a:lnTo>
                  <a:pt x="20607" y="12450"/>
                </a:lnTo>
                <a:lnTo>
                  <a:pt x="20531" y="12330"/>
                </a:lnTo>
                <a:lnTo>
                  <a:pt x="20451" y="12210"/>
                </a:lnTo>
                <a:lnTo>
                  <a:pt x="20365" y="12090"/>
                </a:lnTo>
                <a:lnTo>
                  <a:pt x="20279" y="12000"/>
                </a:lnTo>
                <a:lnTo>
                  <a:pt x="20191" y="11880"/>
                </a:lnTo>
                <a:lnTo>
                  <a:pt x="20102" y="11760"/>
                </a:lnTo>
                <a:lnTo>
                  <a:pt x="20012" y="11670"/>
                </a:lnTo>
                <a:lnTo>
                  <a:pt x="19920" y="11550"/>
                </a:lnTo>
                <a:lnTo>
                  <a:pt x="19825" y="11430"/>
                </a:lnTo>
                <a:lnTo>
                  <a:pt x="19727" y="11340"/>
                </a:lnTo>
                <a:lnTo>
                  <a:pt x="19626" y="11220"/>
                </a:lnTo>
                <a:lnTo>
                  <a:pt x="19521" y="11100"/>
                </a:lnTo>
                <a:lnTo>
                  <a:pt x="19412" y="11010"/>
                </a:lnTo>
                <a:lnTo>
                  <a:pt x="19296" y="10890"/>
                </a:lnTo>
                <a:lnTo>
                  <a:pt x="19070" y="10650"/>
                </a:lnTo>
                <a:lnTo>
                  <a:pt x="18954" y="10560"/>
                </a:lnTo>
                <a:lnTo>
                  <a:pt x="18831" y="10440"/>
                </a:lnTo>
                <a:lnTo>
                  <a:pt x="18660" y="10290"/>
                </a:lnTo>
                <a:lnTo>
                  <a:pt x="18496" y="10140"/>
                </a:lnTo>
                <a:lnTo>
                  <a:pt x="18339" y="9990"/>
                </a:lnTo>
                <a:lnTo>
                  <a:pt x="18189" y="9870"/>
                </a:lnTo>
                <a:lnTo>
                  <a:pt x="18046" y="9720"/>
                </a:lnTo>
                <a:lnTo>
                  <a:pt x="17909" y="9600"/>
                </a:lnTo>
                <a:lnTo>
                  <a:pt x="17780" y="9480"/>
                </a:lnTo>
                <a:lnTo>
                  <a:pt x="17657" y="9330"/>
                </a:lnTo>
                <a:lnTo>
                  <a:pt x="17540" y="9210"/>
                </a:lnTo>
                <a:lnTo>
                  <a:pt x="17429" y="9090"/>
                </a:lnTo>
                <a:lnTo>
                  <a:pt x="17325" y="9000"/>
                </a:lnTo>
                <a:lnTo>
                  <a:pt x="17227" y="8880"/>
                </a:lnTo>
                <a:lnTo>
                  <a:pt x="17135" y="8760"/>
                </a:lnTo>
                <a:lnTo>
                  <a:pt x="17048" y="8670"/>
                </a:lnTo>
                <a:lnTo>
                  <a:pt x="16968" y="8550"/>
                </a:lnTo>
                <a:lnTo>
                  <a:pt x="16892" y="8460"/>
                </a:lnTo>
                <a:lnTo>
                  <a:pt x="16823" y="8370"/>
                </a:lnTo>
                <a:lnTo>
                  <a:pt x="16758" y="8280"/>
                </a:lnTo>
                <a:lnTo>
                  <a:pt x="16699" y="8160"/>
                </a:lnTo>
                <a:lnTo>
                  <a:pt x="16645" y="8100"/>
                </a:lnTo>
                <a:lnTo>
                  <a:pt x="16596" y="8010"/>
                </a:lnTo>
                <a:lnTo>
                  <a:pt x="16552" y="7920"/>
                </a:lnTo>
                <a:lnTo>
                  <a:pt x="16512" y="7830"/>
                </a:lnTo>
                <a:lnTo>
                  <a:pt x="16477" y="7740"/>
                </a:lnTo>
                <a:lnTo>
                  <a:pt x="16447" y="7680"/>
                </a:lnTo>
                <a:lnTo>
                  <a:pt x="16421" y="7590"/>
                </a:lnTo>
                <a:lnTo>
                  <a:pt x="16399" y="7530"/>
                </a:lnTo>
                <a:lnTo>
                  <a:pt x="16382" y="7470"/>
                </a:lnTo>
                <a:lnTo>
                  <a:pt x="16368" y="7380"/>
                </a:lnTo>
                <a:lnTo>
                  <a:pt x="16358" y="7320"/>
                </a:lnTo>
                <a:lnTo>
                  <a:pt x="16352" y="7260"/>
                </a:lnTo>
                <a:lnTo>
                  <a:pt x="16350" y="7200"/>
                </a:lnTo>
                <a:lnTo>
                  <a:pt x="16351" y="7140"/>
                </a:lnTo>
                <a:lnTo>
                  <a:pt x="16356" y="7080"/>
                </a:lnTo>
                <a:lnTo>
                  <a:pt x="16375" y="6960"/>
                </a:lnTo>
                <a:lnTo>
                  <a:pt x="16406" y="6840"/>
                </a:lnTo>
                <a:lnTo>
                  <a:pt x="16426" y="6810"/>
                </a:lnTo>
                <a:lnTo>
                  <a:pt x="16449" y="6750"/>
                </a:lnTo>
                <a:lnTo>
                  <a:pt x="16474" y="6690"/>
                </a:lnTo>
                <a:lnTo>
                  <a:pt x="16502" y="6660"/>
                </a:lnTo>
                <a:lnTo>
                  <a:pt x="16532" y="6600"/>
                </a:lnTo>
                <a:lnTo>
                  <a:pt x="16564" y="6570"/>
                </a:lnTo>
                <a:lnTo>
                  <a:pt x="16598" y="6510"/>
                </a:lnTo>
                <a:lnTo>
                  <a:pt x="16634" y="6480"/>
                </a:lnTo>
                <a:lnTo>
                  <a:pt x="16672" y="6420"/>
                </a:lnTo>
                <a:lnTo>
                  <a:pt x="16712" y="6390"/>
                </a:lnTo>
                <a:lnTo>
                  <a:pt x="16754" y="6360"/>
                </a:lnTo>
                <a:lnTo>
                  <a:pt x="16797" y="6300"/>
                </a:lnTo>
                <a:lnTo>
                  <a:pt x="16841" y="6270"/>
                </a:lnTo>
                <a:lnTo>
                  <a:pt x="16887" y="6240"/>
                </a:lnTo>
                <a:lnTo>
                  <a:pt x="16933" y="6180"/>
                </a:lnTo>
                <a:lnTo>
                  <a:pt x="16981" y="6150"/>
                </a:lnTo>
                <a:lnTo>
                  <a:pt x="17030" y="6120"/>
                </a:lnTo>
                <a:lnTo>
                  <a:pt x="17079" y="6090"/>
                </a:lnTo>
                <a:lnTo>
                  <a:pt x="17129" y="6030"/>
                </a:lnTo>
                <a:lnTo>
                  <a:pt x="17231" y="5970"/>
                </a:lnTo>
                <a:lnTo>
                  <a:pt x="17282" y="5940"/>
                </a:lnTo>
                <a:lnTo>
                  <a:pt x="17436" y="5820"/>
                </a:lnTo>
                <a:lnTo>
                  <a:pt x="17539" y="5760"/>
                </a:lnTo>
                <a:lnTo>
                  <a:pt x="17589" y="5730"/>
                </a:lnTo>
                <a:lnTo>
                  <a:pt x="17639" y="5670"/>
                </a:lnTo>
                <a:lnTo>
                  <a:pt x="17688" y="5640"/>
                </a:lnTo>
                <a:lnTo>
                  <a:pt x="17737" y="5610"/>
                </a:lnTo>
                <a:lnTo>
                  <a:pt x="17785" y="5580"/>
                </a:lnTo>
                <a:lnTo>
                  <a:pt x="17831" y="5520"/>
                </a:lnTo>
                <a:lnTo>
                  <a:pt x="17877" y="5490"/>
                </a:lnTo>
                <a:lnTo>
                  <a:pt x="17921" y="5460"/>
                </a:lnTo>
                <a:lnTo>
                  <a:pt x="17964" y="5430"/>
                </a:lnTo>
                <a:lnTo>
                  <a:pt x="18005" y="5370"/>
                </a:lnTo>
                <a:lnTo>
                  <a:pt x="18045" y="5340"/>
                </a:lnTo>
                <a:lnTo>
                  <a:pt x="18083" y="5280"/>
                </a:lnTo>
                <a:lnTo>
                  <a:pt x="18119" y="5250"/>
                </a:lnTo>
                <a:lnTo>
                  <a:pt x="18153" y="5190"/>
                </a:lnTo>
                <a:lnTo>
                  <a:pt x="18185" y="5160"/>
                </a:lnTo>
                <a:lnTo>
                  <a:pt x="18214" y="5100"/>
                </a:lnTo>
                <a:lnTo>
                  <a:pt x="18242" y="5070"/>
                </a:lnTo>
                <a:lnTo>
                  <a:pt x="18267" y="5010"/>
                </a:lnTo>
                <a:lnTo>
                  <a:pt x="18289" y="4950"/>
                </a:lnTo>
                <a:lnTo>
                  <a:pt x="18309" y="4920"/>
                </a:lnTo>
                <a:lnTo>
                  <a:pt x="18339" y="4800"/>
                </a:lnTo>
                <a:lnTo>
                  <a:pt x="18358" y="4680"/>
                </a:lnTo>
                <a:lnTo>
                  <a:pt x="18363" y="4560"/>
                </a:lnTo>
                <a:lnTo>
                  <a:pt x="18360" y="4500"/>
                </a:lnTo>
                <a:lnTo>
                  <a:pt x="18354" y="4440"/>
                </a:lnTo>
                <a:lnTo>
                  <a:pt x="18344" y="4380"/>
                </a:lnTo>
                <a:lnTo>
                  <a:pt x="18330" y="4290"/>
                </a:lnTo>
                <a:lnTo>
                  <a:pt x="18312" y="4230"/>
                </a:lnTo>
                <a:lnTo>
                  <a:pt x="18290" y="4140"/>
                </a:lnTo>
                <a:lnTo>
                  <a:pt x="18263" y="4080"/>
                </a:lnTo>
                <a:lnTo>
                  <a:pt x="18228" y="3990"/>
                </a:lnTo>
                <a:lnTo>
                  <a:pt x="18186" y="3900"/>
                </a:lnTo>
                <a:lnTo>
                  <a:pt x="18139" y="3840"/>
                </a:lnTo>
                <a:lnTo>
                  <a:pt x="18086" y="3750"/>
                </a:lnTo>
                <a:lnTo>
                  <a:pt x="17966" y="3630"/>
                </a:lnTo>
                <a:lnTo>
                  <a:pt x="17825" y="3510"/>
                </a:lnTo>
                <a:lnTo>
                  <a:pt x="17666" y="3390"/>
                </a:lnTo>
                <a:lnTo>
                  <a:pt x="17491" y="3300"/>
                </a:lnTo>
                <a:lnTo>
                  <a:pt x="17397" y="3240"/>
                </a:lnTo>
                <a:lnTo>
                  <a:pt x="17299" y="3210"/>
                </a:lnTo>
                <a:lnTo>
                  <a:pt x="17198" y="3180"/>
                </a:lnTo>
                <a:lnTo>
                  <a:pt x="17094" y="3120"/>
                </a:lnTo>
                <a:lnTo>
                  <a:pt x="16875" y="3060"/>
                </a:lnTo>
                <a:lnTo>
                  <a:pt x="16645" y="3000"/>
                </a:lnTo>
                <a:lnTo>
                  <a:pt x="16405" y="2940"/>
                </a:lnTo>
                <a:lnTo>
                  <a:pt x="16155" y="2880"/>
                </a:lnTo>
                <a:lnTo>
                  <a:pt x="15636" y="2760"/>
                </a:lnTo>
                <a:lnTo>
                  <a:pt x="14686" y="2550"/>
                </a:lnTo>
                <a:lnTo>
                  <a:pt x="14549" y="2490"/>
                </a:lnTo>
                <a:lnTo>
                  <a:pt x="14275" y="2430"/>
                </a:lnTo>
                <a:lnTo>
                  <a:pt x="14139" y="2370"/>
                </a:lnTo>
                <a:lnTo>
                  <a:pt x="14003" y="2340"/>
                </a:lnTo>
                <a:lnTo>
                  <a:pt x="13868" y="2280"/>
                </a:lnTo>
                <a:lnTo>
                  <a:pt x="13734" y="2250"/>
                </a:lnTo>
                <a:lnTo>
                  <a:pt x="13470" y="2130"/>
                </a:lnTo>
                <a:lnTo>
                  <a:pt x="13340" y="2070"/>
                </a:lnTo>
                <a:lnTo>
                  <a:pt x="13212" y="2010"/>
                </a:lnTo>
                <a:lnTo>
                  <a:pt x="12961" y="1890"/>
                </a:lnTo>
                <a:lnTo>
                  <a:pt x="12839" y="1800"/>
                </a:lnTo>
                <a:lnTo>
                  <a:pt x="12719" y="1710"/>
                </a:lnTo>
                <a:lnTo>
                  <a:pt x="12602" y="1650"/>
                </a:lnTo>
                <a:lnTo>
                  <a:pt x="12487" y="1560"/>
                </a:lnTo>
                <a:lnTo>
                  <a:pt x="12375" y="1470"/>
                </a:lnTo>
                <a:lnTo>
                  <a:pt x="12266" y="1380"/>
                </a:lnTo>
                <a:lnTo>
                  <a:pt x="12161" y="1260"/>
                </a:lnTo>
                <a:lnTo>
                  <a:pt x="12058" y="1170"/>
                </a:lnTo>
                <a:lnTo>
                  <a:pt x="11959" y="1050"/>
                </a:lnTo>
                <a:lnTo>
                  <a:pt x="11864" y="930"/>
                </a:lnTo>
                <a:lnTo>
                  <a:pt x="11773" y="810"/>
                </a:lnTo>
                <a:lnTo>
                  <a:pt x="11685" y="690"/>
                </a:lnTo>
                <a:lnTo>
                  <a:pt x="11602" y="540"/>
                </a:lnTo>
                <a:lnTo>
                  <a:pt x="11505" y="390"/>
                </a:lnTo>
                <a:lnTo>
                  <a:pt x="11397" y="270"/>
                </a:lnTo>
                <a:lnTo>
                  <a:pt x="11281" y="120"/>
                </a:lnTo>
                <a:lnTo>
                  <a:pt x="11177" y="0"/>
                </a:lnTo>
                <a:close/>
              </a:path>
            </a:pathLst>
          </a:custGeom>
          <a:solidFill>
            <a:srgbClr val="F1452F"/>
          </a:solidFill>
          <a:ln w="12700">
            <a:miter lim="400000"/>
          </a:ln>
        </p:spPr>
        <p:txBody>
          <a:bodyPr lIns="34289" rIns="34289"/>
          <a:lstStyle/>
          <a:p>
            <a:endParaRPr sz="1086"/>
          </a:p>
        </p:txBody>
      </p:sp>
      <p:sp>
        <p:nvSpPr>
          <p:cNvPr id="2" name="Rounded Rectangle 1"/>
          <p:cNvSpPr/>
          <p:nvPr/>
        </p:nvSpPr>
        <p:spPr>
          <a:xfrm>
            <a:off x="2812434" y="4272573"/>
            <a:ext cx="3766458" cy="1175657"/>
          </a:xfrm>
          <a:prstGeom prst="roundRect">
            <a:avLst/>
          </a:prstGeom>
          <a:solidFill>
            <a:srgbClr val="FFFFFF"/>
          </a:solidFill>
          <a:ln w="38100" cap="flat">
            <a:solidFill>
              <a:srgbClr val="425B76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object 4"/>
          <p:cNvSpPr txBox="1"/>
          <p:nvPr/>
        </p:nvSpPr>
        <p:spPr>
          <a:xfrm>
            <a:off x="2925894" y="4530740"/>
            <a:ext cx="3539538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eaLnBrk="1" hangingPunct="1"/>
            <a:r>
              <a:rPr lang="en-US" altLang="en-US" sz="2400" b="1" dirty="0">
                <a:solidFill>
                  <a:srgbClr val="1B404E"/>
                </a:solidFill>
                <a:latin typeface="Avenir Next" charset="0"/>
                <a:ea typeface="Avenir Next" charset="0"/>
                <a:cs typeface="Avenir Next" charset="0"/>
              </a:rPr>
              <a:t>Visit </a:t>
            </a:r>
            <a:r>
              <a:rPr lang="en-US" altLang="en-US" sz="2400" b="1" dirty="0" err="1">
                <a:solidFill>
                  <a:srgbClr val="1B404E"/>
                </a:solidFill>
                <a:latin typeface="Avenir Next" charset="0"/>
                <a:ea typeface="Avenir Next" charset="0"/>
                <a:cs typeface="Avenir Next" charset="0"/>
              </a:rPr>
              <a:t>bit.ly</a:t>
            </a:r>
            <a:r>
              <a:rPr lang="en-US" altLang="en-US" sz="2400" b="1" dirty="0">
                <a:solidFill>
                  <a:srgbClr val="1B404E"/>
                </a:solidFill>
                <a:latin typeface="Avenir Next" charset="0"/>
                <a:ea typeface="Avenir Next" charset="0"/>
                <a:cs typeface="Avenir Next" charset="0"/>
              </a:rPr>
              <a:t>/2zfjZD4 for </a:t>
            </a:r>
          </a:p>
          <a:p>
            <a:pPr algn="ctr" eaLnBrk="1" hangingPunct="1"/>
            <a:r>
              <a:rPr lang="en-US" altLang="en-US" sz="2400" b="1" dirty="0">
                <a:solidFill>
                  <a:srgbClr val="1B404E"/>
                </a:solidFill>
                <a:latin typeface="Avenir Next" charset="0"/>
                <a:ea typeface="Avenir Next" charset="0"/>
                <a:cs typeface="Avenir Next" charset="0"/>
              </a:rPr>
              <a:t>a free demo</a:t>
            </a:r>
          </a:p>
        </p:txBody>
      </p:sp>
      <p:pic>
        <p:nvPicPr>
          <p:cNvPr id="79" name="pattern-thankyou.png" descr="pattern-thankyou.png"/>
          <p:cNvPicPr>
            <a:picLocks noChangeAspect="1"/>
          </p:cNvPicPr>
          <p:nvPr/>
        </p:nvPicPr>
        <p:blipFill>
          <a:blip r:embed="rId2">
            <a:alphaModFix amt="30000"/>
          </a:blip>
          <a:srcRect l="11302" t="57533" r="47449" b="12771"/>
          <a:stretch>
            <a:fillRect/>
          </a:stretch>
        </p:blipFill>
        <p:spPr>
          <a:xfrm rot="21327753">
            <a:off x="3471930" y="-273390"/>
            <a:ext cx="5979162" cy="4161206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hank You!">
            <a:extLst>
              <a:ext uri="{FF2B5EF4-FFF2-40B4-BE49-F238E27FC236}">
                <a16:creationId xmlns:a16="http://schemas.microsoft.com/office/drawing/2014/main" id="{09CD9D59-F323-4546-9157-35D2A6B52D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0670" y="2484595"/>
            <a:ext cx="6348038" cy="1536290"/>
          </a:xfrm>
          <a:prstGeom prst="rect">
            <a:avLst/>
          </a:prstGeom>
        </p:spPr>
        <p:txBody>
          <a:bodyPr anchor="t">
            <a:noAutofit/>
          </a:bodyPr>
          <a:lstStyle>
            <a:lvl1pPr marR="5080" indent="12700" algn="ctr">
              <a:lnSpc>
                <a:spcPts val="11400"/>
              </a:lnSpc>
              <a:defRPr sz="13000" b="0">
                <a:solidFill>
                  <a:srgbClr val="F2F2F2"/>
                </a:solidFill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en-US" sz="3000" b="1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Grow your traffic, convert leads, and prove ROI with our all-in-one marketing software.</a:t>
            </a:r>
            <a:br>
              <a:rPr lang="en-US" altLang="en-US" sz="3000" b="1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</a:br>
            <a:endParaRPr sz="3000" b="1" dirty="0">
              <a:latin typeface="Arial Black" panose="020B0604020202020204" pitchFamily="34" charset="0"/>
              <a:ea typeface="Roboto Black" panose="02000000000000000000" pitchFamily="2" charset="0"/>
              <a:cs typeface="Arial Black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434" y="836672"/>
            <a:ext cx="3764511" cy="146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5047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/>
        </p:nvSpPr>
        <p:spPr>
          <a:xfrm>
            <a:off x="1489397" y="2903783"/>
            <a:ext cx="6309791" cy="26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0975" marR="200501" indent="-171450">
              <a:lnSpc>
                <a:spcPct val="151000"/>
              </a:lnSpc>
              <a:spcBef>
                <a:spcPts val="75"/>
              </a:spcBef>
              <a:buSzPct val="100000"/>
              <a:buChar char="•"/>
              <a:tabLst>
                <a:tab pos="180975" algn="l"/>
              </a:tabLst>
              <a:defRPr sz="1600">
                <a:solidFill>
                  <a:srgbClr val="001B2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r>
              <a:rPr lang="en-US" sz="1200" dirty="0">
                <a:solidFill>
                  <a:srgbClr val="34485A"/>
                </a:solidFill>
                <a:latin typeface="Avenir"/>
                <a:sym typeface="Poppins Light"/>
              </a:rPr>
              <a:t>Use this presentation as a guide/inspiration for your own PowerPoints. Format the presentation using your brand’s colors, fonts, images, and style.</a:t>
            </a:r>
          </a:p>
          <a:p>
            <a:pPr marL="180975" indent="-171450">
              <a:spcBef>
                <a:spcPts val="675"/>
              </a:spcBef>
              <a:buSzPct val="100000"/>
              <a:buChar char="•"/>
              <a:tabLst>
                <a:tab pos="171450" algn="l"/>
                <a:tab pos="180975" algn="l"/>
              </a:tabLst>
              <a:defRPr sz="1600">
                <a:solidFill>
                  <a:srgbClr val="001B2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r>
              <a:rPr lang="en-US" sz="1200" dirty="0">
                <a:solidFill>
                  <a:srgbClr val="34485A"/>
                </a:solidFill>
                <a:latin typeface="Avenir"/>
                <a:sym typeface="Poppins Light"/>
              </a:rPr>
              <a:t>Add new slides using the “New Slide” button in the toolbar.</a:t>
            </a:r>
          </a:p>
          <a:p>
            <a:pPr marL="180975" marR="165734" indent="-171450">
              <a:lnSpc>
                <a:spcPct val="151000"/>
              </a:lnSpc>
              <a:buSzPct val="100000"/>
              <a:buChar char="•"/>
              <a:tabLst>
                <a:tab pos="171450" algn="l"/>
                <a:tab pos="180975" algn="l"/>
              </a:tabLst>
              <a:defRPr sz="1600">
                <a:solidFill>
                  <a:srgbClr val="001B2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r>
              <a:rPr lang="en-US" sz="1200" dirty="0">
                <a:solidFill>
                  <a:srgbClr val="34485A"/>
                </a:solidFill>
                <a:latin typeface="Avenir"/>
                <a:sym typeface="Poppins Light"/>
              </a:rPr>
              <a:t>These templates are for both Mac and PC users, but if anything shows up a little funky or misaligned, just adjust to the slide and shift around anything that may appear different.</a:t>
            </a:r>
          </a:p>
          <a:p>
            <a:pPr marL="180975" marR="3810" indent="-171450">
              <a:lnSpc>
                <a:spcPct val="151000"/>
              </a:lnSpc>
              <a:buSzPct val="100000"/>
              <a:buChar char="•"/>
              <a:tabLst>
                <a:tab pos="171450" algn="l"/>
                <a:tab pos="180975" algn="l"/>
              </a:tabLst>
              <a:defRPr sz="1600">
                <a:solidFill>
                  <a:srgbClr val="001B2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r>
              <a:rPr lang="en-US" sz="1200" dirty="0">
                <a:solidFill>
                  <a:srgbClr val="34485A"/>
                </a:solidFill>
                <a:latin typeface="Avenir"/>
                <a:sym typeface="Poppins Light"/>
              </a:rPr>
              <a:t>Use the elements you need. If you like a text box or layout from one slide, copy &amp; paste it onto another and mix and match designs.</a:t>
            </a:r>
          </a:p>
          <a:p>
            <a:endParaRPr sz="1050" dirty="0">
              <a:solidFill>
                <a:srgbClr val="34485A"/>
              </a:solidFill>
              <a:latin typeface="Avenir"/>
              <a:ea typeface="Avenir"/>
              <a:cs typeface="Avenir"/>
              <a:sym typeface="Avenir"/>
            </a:endParaRPr>
          </a:p>
          <a:p>
            <a:br>
              <a:rPr lang="en-US" sz="1800" dirty="0">
                <a:solidFill>
                  <a:schemeClr val="dk1"/>
                </a:solidFill>
              </a:rPr>
            </a:br>
            <a:endParaRPr sz="1800" dirty="0">
              <a:solidFill>
                <a:srgbClr val="33475B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8" name="Google Shape;118;p18"/>
          <p:cNvSpPr/>
          <p:nvPr/>
        </p:nvSpPr>
        <p:spPr>
          <a:xfrm>
            <a:off x="2575586" y="2273114"/>
            <a:ext cx="3992925" cy="468900"/>
          </a:xfrm>
          <a:prstGeom prst="roundRect">
            <a:avLst>
              <a:gd name="adj" fmla="val 4563"/>
            </a:avLst>
          </a:prstGeom>
          <a:solidFill>
            <a:srgbClr val="FF7A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>
              <a:solidFill>
                <a:schemeClr val="dk1"/>
              </a:solidFill>
            </a:endParaRPr>
          </a:p>
        </p:txBody>
      </p:sp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1561643" y="2290085"/>
            <a:ext cx="61653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lt1"/>
              </a:buClr>
              <a:buSzPts val="2800"/>
            </a:pPr>
            <a:r>
              <a:rPr lang="en-US" sz="21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How to Use This Template:</a:t>
            </a:r>
            <a:endParaRPr sz="21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722621" y="1620152"/>
            <a:ext cx="7843345" cy="71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34485A"/>
              </a:buClr>
              <a:buSzPts val="4400"/>
            </a:pPr>
            <a:r>
              <a:rPr lang="en-US" sz="3300" b="1">
                <a:solidFill>
                  <a:srgbClr val="34485A"/>
                </a:solidFill>
                <a:latin typeface="Avenir"/>
                <a:ea typeface="Avenir"/>
                <a:cs typeface="Avenir"/>
                <a:sym typeface="Avenir"/>
              </a:rPr>
              <a:t>Thanks for downloading this resource.</a:t>
            </a:r>
            <a:endParaRPr sz="3300" b="1">
              <a:solidFill>
                <a:srgbClr val="34485A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21" name="Google Shape;121;p18" descr="https://lh5.googleusercontent.com/apEXRQSz2bntSyAKx_agcu8atjECSASwv_Q3UwaqHN786iFNxVF4a2FKeiNWnkcsAHIwWNB10eXnGMm4rcDea1tq_a4693bAdOUhmQUn_owUYcPX8mwvpv2Mf4KJcGch-7v6GZe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5661" y="840993"/>
            <a:ext cx="957263" cy="957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/>
        </p:nvSpPr>
        <p:spPr>
          <a:xfrm>
            <a:off x="290930" y="1399614"/>
            <a:ext cx="3150888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600" b="1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Sharpen your skills </a:t>
            </a:r>
          </a:p>
          <a:p>
            <a:r>
              <a:rPr lang="en-US" sz="2600" b="1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With HubSpot Academy</a:t>
            </a:r>
            <a:endParaRPr sz="2600" b="1" dirty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318689" y="3873186"/>
            <a:ext cx="29880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endParaRPr sz="1200" dirty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106" name="Google Shape;106;p17"/>
          <p:cNvCxnSpPr/>
          <p:nvPr/>
        </p:nvCxnSpPr>
        <p:spPr>
          <a:xfrm>
            <a:off x="407927" y="2934664"/>
            <a:ext cx="6687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7" name="Google Shape;107;p17"/>
          <p:cNvSpPr txBox="1"/>
          <p:nvPr/>
        </p:nvSpPr>
        <p:spPr>
          <a:xfrm>
            <a:off x="278113" y="3334916"/>
            <a:ext cx="28467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2400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Take free courses on Inbound Marketing, Sales, and Customer Service</a:t>
            </a:r>
            <a:endParaRPr sz="2400" dirty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08" name="Google Shape;10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05092" y="1491635"/>
            <a:ext cx="4813953" cy="288605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/>
          <p:nvPr/>
        </p:nvSpPr>
        <p:spPr>
          <a:xfrm>
            <a:off x="4581197" y="1722824"/>
            <a:ext cx="3666900" cy="2298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>
              <a:solidFill>
                <a:schemeClr val="dk1"/>
              </a:solidFill>
            </a:endParaRPr>
          </a:p>
        </p:txBody>
      </p:sp>
      <p:pic>
        <p:nvPicPr>
          <p:cNvPr id="110" name="Google Shape;110;p17"/>
          <p:cNvPicPr preferRelativeResize="0"/>
          <p:nvPr/>
        </p:nvPicPr>
        <p:blipFill rotWithShape="1">
          <a:blip r:embed="rId4">
            <a:alphaModFix/>
          </a:blip>
          <a:srcRect l="6938" r="5111"/>
          <a:stretch/>
        </p:blipFill>
        <p:spPr>
          <a:xfrm>
            <a:off x="4581197" y="1671872"/>
            <a:ext cx="3674574" cy="234925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>
            <a:hlinkClick r:id="rId5"/>
          </p:cNvPr>
          <p:cNvSpPr/>
          <p:nvPr/>
        </p:nvSpPr>
        <p:spPr>
          <a:xfrm>
            <a:off x="5331531" y="4458398"/>
            <a:ext cx="2417596" cy="720867"/>
          </a:xfrm>
          <a:prstGeom prst="roundRect">
            <a:avLst>
              <a:gd name="adj" fmla="val 4563"/>
            </a:avLst>
          </a:prstGeom>
          <a:solidFill>
            <a:srgbClr val="00A6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 dirty="0">
              <a:solidFill>
                <a:srgbClr val="00A6C2"/>
              </a:solidFill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5421086" y="4552851"/>
            <a:ext cx="2328041" cy="545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lt1"/>
              </a:buClr>
              <a:buSzPts val="1800"/>
            </a:pPr>
            <a:r>
              <a:rPr lang="en-US" sz="1350" u="sng" dirty="0">
                <a:solidFill>
                  <a:schemeClr val="bg1"/>
                </a:solidFill>
                <a:latin typeface="Avenir"/>
                <a:ea typeface="Avenir"/>
                <a:cs typeface="Avenir"/>
                <a:sym typeface="Aveni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Visit https://bit.ly/3auUHUl to Get Started Free</a:t>
            </a:r>
            <a:endParaRPr sz="1350" u="sng" dirty="0">
              <a:solidFill>
                <a:schemeClr val="bg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object 2"/>
          <p:cNvSpPr txBox="1">
            <a:spLocks noGrp="1"/>
          </p:cNvSpPr>
          <p:nvPr>
            <p:ph type="title"/>
          </p:nvPr>
        </p:nvSpPr>
        <p:spPr>
          <a:xfrm>
            <a:off x="935773" y="962276"/>
            <a:ext cx="4834405" cy="138153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marR="4216" indent="10540" defTabSz="758951">
              <a:tabLst>
                <a:tab pos="1549400" algn="l"/>
              </a:tabLst>
              <a:defRPr sz="4980"/>
            </a:lvl1pPr>
          </a:lstStyle>
          <a:p>
            <a:r>
              <a:rPr dirty="0">
                <a:latin typeface="Arial Black" panose="020B0604020202020204" pitchFamily="34" charset="0"/>
                <a:ea typeface="Roboto Black" panose="02000000000000000000" pitchFamily="2" charset="0"/>
                <a:cs typeface="Arial Black" panose="020B0604020202020204" pitchFamily="34" charset="0"/>
              </a:rPr>
              <a:t>Presentation  Best Practices</a:t>
            </a:r>
          </a:p>
        </p:txBody>
      </p:sp>
      <p:sp>
        <p:nvSpPr>
          <p:cNvPr id="82" name="object 3"/>
          <p:cNvSpPr/>
          <p:nvPr/>
        </p:nvSpPr>
        <p:spPr>
          <a:xfrm>
            <a:off x="6327078" y="-1"/>
            <a:ext cx="2816922" cy="296241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34289" rIns="34289"/>
          <a:lstStyle/>
          <a:p>
            <a:endParaRPr sz="1086"/>
          </a:p>
        </p:txBody>
      </p:sp>
      <p:sp>
        <p:nvSpPr>
          <p:cNvPr id="83" name="object 4"/>
          <p:cNvSpPr txBox="1"/>
          <p:nvPr/>
        </p:nvSpPr>
        <p:spPr>
          <a:xfrm>
            <a:off x="935775" y="3362656"/>
            <a:ext cx="5591651" cy="2195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180975" marR="200501" indent="-171450">
              <a:lnSpc>
                <a:spcPct val="151000"/>
              </a:lnSpc>
              <a:spcBef>
                <a:spcPts val="75"/>
              </a:spcBef>
              <a:buSzPct val="100000"/>
              <a:buChar char="•"/>
              <a:tabLst>
                <a:tab pos="180975" algn="l"/>
              </a:tabLst>
              <a:defRPr sz="1600">
                <a:solidFill>
                  <a:srgbClr val="001B2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r>
              <a:rPr sz="1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Use this presentation as</a:t>
            </a:r>
            <a:r>
              <a:rPr lang="en-US" sz="1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sz="1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 guide/inspiration for your own</a:t>
            </a:r>
            <a:r>
              <a:rPr sz="1200" spc="-75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sz="1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PowerPoints.  Format the presentation using your brand’s colors, fonts, images, and  style.</a:t>
            </a:r>
          </a:p>
          <a:p>
            <a:pPr marL="180975" indent="-171450">
              <a:spcBef>
                <a:spcPts val="675"/>
              </a:spcBef>
              <a:buSzPct val="100000"/>
              <a:buChar char="•"/>
              <a:tabLst>
                <a:tab pos="171450" algn="l"/>
                <a:tab pos="180975" algn="l"/>
              </a:tabLst>
              <a:defRPr sz="1600">
                <a:solidFill>
                  <a:srgbClr val="001B2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r>
              <a:rPr sz="1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Add new slides using the “New Slide” button in the</a:t>
            </a:r>
            <a:r>
              <a:rPr sz="1200" spc="-23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sz="1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toolbar.</a:t>
            </a:r>
          </a:p>
          <a:p>
            <a:pPr marL="180975" marR="165734" indent="-171450">
              <a:lnSpc>
                <a:spcPct val="151000"/>
              </a:lnSpc>
              <a:buSzPct val="100000"/>
              <a:buChar char="•"/>
              <a:tabLst>
                <a:tab pos="171450" algn="l"/>
                <a:tab pos="180975" algn="l"/>
              </a:tabLst>
              <a:defRPr sz="1600">
                <a:solidFill>
                  <a:srgbClr val="001B2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r>
              <a:rPr sz="1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templates are for both Mac and PC users, but if anything</a:t>
            </a:r>
            <a:r>
              <a:rPr sz="1200" spc="-75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sz="1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shows  up a little funky or misaligned, just adjust to the slide and shift around  anything that may appear</a:t>
            </a:r>
            <a:r>
              <a:rPr sz="1200" spc="-8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sz="1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different.</a:t>
            </a:r>
          </a:p>
          <a:p>
            <a:pPr marL="180975" marR="3810" indent="-171450">
              <a:lnSpc>
                <a:spcPct val="151000"/>
              </a:lnSpc>
              <a:buSzPct val="100000"/>
              <a:buChar char="•"/>
              <a:tabLst>
                <a:tab pos="171450" algn="l"/>
                <a:tab pos="180975" algn="l"/>
              </a:tabLst>
              <a:defRPr sz="1600">
                <a:solidFill>
                  <a:srgbClr val="001B2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r>
              <a:rPr sz="1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Use the elements you need. If you like a text box or layout from one</a:t>
            </a:r>
            <a:r>
              <a:rPr sz="1200" spc="-75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sz="1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slide,  copy &amp; paste it onto another and mix and match</a:t>
            </a:r>
            <a:r>
              <a:rPr sz="1200" spc="-23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sz="1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designs.</a:t>
            </a:r>
          </a:p>
        </p:txBody>
      </p:sp>
      <p:sp>
        <p:nvSpPr>
          <p:cNvPr id="84" name="object 5"/>
          <p:cNvSpPr/>
          <p:nvPr/>
        </p:nvSpPr>
        <p:spPr>
          <a:xfrm>
            <a:off x="8208225" y="5486400"/>
            <a:ext cx="1" cy="1371600"/>
          </a:xfrm>
          <a:prstGeom prst="line">
            <a:avLst/>
          </a:prstGeom>
          <a:ln>
            <a:solidFill>
              <a:srgbClr val="F1452F"/>
            </a:solidFill>
          </a:ln>
        </p:spPr>
        <p:txBody>
          <a:bodyPr lIns="34289" rIns="34289"/>
          <a:lstStyle/>
          <a:p>
            <a:endParaRPr sz="1086"/>
          </a:p>
        </p:txBody>
      </p:sp>
      <p:sp>
        <p:nvSpPr>
          <p:cNvPr id="85" name="object 6"/>
          <p:cNvSpPr txBox="1"/>
          <p:nvPr/>
        </p:nvSpPr>
        <p:spPr>
          <a:xfrm>
            <a:off x="8136370" y="5234939"/>
            <a:ext cx="153353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1200">
                <a:solidFill>
                  <a:srgbClr val="F1452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</a:lstStyle>
          <a:p>
            <a:r>
              <a:rPr sz="900" dirty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86" name="object 7"/>
          <p:cNvSpPr/>
          <p:nvPr/>
        </p:nvSpPr>
        <p:spPr>
          <a:xfrm>
            <a:off x="945299" y="2743582"/>
            <a:ext cx="542925" cy="0"/>
          </a:xfrm>
          <a:prstGeom prst="line">
            <a:avLst/>
          </a:prstGeom>
          <a:ln w="76200">
            <a:solidFill>
              <a:srgbClr val="F1452F"/>
            </a:solidFill>
          </a:ln>
        </p:spPr>
        <p:txBody>
          <a:bodyPr lIns="34289" rIns="34289"/>
          <a:lstStyle/>
          <a:p>
            <a:endParaRPr sz="1086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object 2"/>
          <p:cNvSpPr txBox="1"/>
          <p:nvPr/>
        </p:nvSpPr>
        <p:spPr>
          <a:xfrm>
            <a:off x="1957697" y="4996450"/>
            <a:ext cx="4300603" cy="943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9525">
              <a:spcBef>
                <a:spcPts val="900"/>
              </a:spcBef>
              <a:defRPr b="1">
                <a:solidFill>
                  <a:srgbClr val="5C2CCE"/>
                </a:solidFill>
                <a:latin typeface="Poppins-SemiBold"/>
                <a:ea typeface="Poppins-SemiBold"/>
                <a:cs typeface="Poppins-SemiBold"/>
                <a:sym typeface="Poppins-SemiBold"/>
              </a:defRPr>
            </a:pP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Name: </a:t>
            </a:r>
            <a:r>
              <a:rPr sz="1600" dirty="0">
                <a:latin typeface="Arial" panose="020B0604020202020204" pitchFamily="34" charset="0"/>
                <a:ea typeface="Poppins Regular"/>
                <a:cs typeface="Arial" panose="020B0604020202020204" pitchFamily="34" charset="0"/>
                <a:sym typeface="Poppins Regular"/>
              </a:rPr>
              <a:t>Expert</a:t>
            </a:r>
            <a:r>
              <a:rPr sz="1600" spc="34" dirty="0">
                <a:latin typeface="Arial" panose="020B0604020202020204" pitchFamily="34" charset="0"/>
                <a:ea typeface="Poppins Regular"/>
                <a:cs typeface="Arial" panose="020B0604020202020204" pitchFamily="34" charset="0"/>
                <a:sym typeface="Poppins Regular"/>
              </a:rPr>
              <a:t> </a:t>
            </a:r>
            <a:r>
              <a:rPr sz="1600" dirty="0">
                <a:latin typeface="Arial" panose="020B0604020202020204" pitchFamily="34" charset="0"/>
                <a:ea typeface="Poppins Regular"/>
                <a:cs typeface="Arial" panose="020B0604020202020204" pitchFamily="34" charset="0"/>
                <a:sym typeface="Poppins Regular"/>
              </a:rPr>
              <a:t>Eduardo</a:t>
            </a:r>
            <a:endParaRPr sz="1600" dirty="0"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  <a:p>
            <a:pPr indent="9525">
              <a:spcBef>
                <a:spcPts val="825"/>
              </a:spcBef>
              <a:defRPr b="1">
                <a:solidFill>
                  <a:srgbClr val="5C2CCE"/>
                </a:solidFill>
                <a:latin typeface="Poppins-SemiBold"/>
                <a:ea typeface="Poppins-SemiBold"/>
                <a:cs typeface="Poppins-SemiBold"/>
                <a:sym typeface="Poppins-SemiBold"/>
              </a:defRPr>
            </a:pP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Title: </a:t>
            </a:r>
            <a:r>
              <a:rPr sz="1600" dirty="0">
                <a:latin typeface="Arial" panose="020B0604020202020204" pitchFamily="34" charset="0"/>
                <a:ea typeface="Poppins Regular"/>
                <a:cs typeface="Arial" panose="020B0604020202020204" pitchFamily="34" charset="0"/>
                <a:sym typeface="Poppins Regular"/>
              </a:rPr>
              <a:t>Chief Engineering </a:t>
            </a:r>
            <a:r>
              <a:rPr sz="1600" spc="-4" dirty="0">
                <a:latin typeface="Arial" panose="020B0604020202020204" pitchFamily="34" charset="0"/>
                <a:ea typeface="Poppins Regular"/>
                <a:cs typeface="Arial" panose="020B0604020202020204" pitchFamily="34" charset="0"/>
                <a:sym typeface="Poppins Regular"/>
              </a:rPr>
              <a:t>Officer, </a:t>
            </a:r>
            <a:r>
              <a:rPr sz="1600" dirty="0">
                <a:latin typeface="Arial" panose="020B0604020202020204" pitchFamily="34" charset="0"/>
                <a:ea typeface="Poppins Regular"/>
                <a:cs typeface="Arial" panose="020B0604020202020204" pitchFamily="34" charset="0"/>
                <a:sym typeface="Poppins Regular"/>
              </a:rPr>
              <a:t>Our</a:t>
            </a:r>
            <a:r>
              <a:rPr sz="1600" spc="-15" dirty="0">
                <a:latin typeface="Arial" panose="020B0604020202020204" pitchFamily="34" charset="0"/>
                <a:ea typeface="Poppins Regular"/>
                <a:cs typeface="Arial" panose="020B0604020202020204" pitchFamily="34" charset="0"/>
                <a:sym typeface="Poppins Regular"/>
              </a:rPr>
              <a:t> </a:t>
            </a:r>
            <a:r>
              <a:rPr sz="1600" dirty="0">
                <a:latin typeface="Arial" panose="020B0604020202020204" pitchFamily="34" charset="0"/>
                <a:ea typeface="Poppins Regular"/>
                <a:cs typeface="Arial" panose="020B0604020202020204" pitchFamily="34" charset="0"/>
                <a:sym typeface="Poppins Regular"/>
              </a:rPr>
              <a:t>Brand</a:t>
            </a:r>
            <a:endParaRPr sz="1600" dirty="0"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  <a:p>
            <a:pPr indent="9525">
              <a:spcBef>
                <a:spcPts val="825"/>
              </a:spcBef>
              <a:defRPr b="1">
                <a:solidFill>
                  <a:srgbClr val="5C2CCE"/>
                </a:solidFill>
                <a:latin typeface="Poppins-SemiBold"/>
                <a:ea typeface="Poppins-SemiBold"/>
                <a:cs typeface="Poppins-SemiBold"/>
                <a:sym typeface="Poppins-SemiBold"/>
              </a:defRPr>
            </a:pP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Twitter:</a:t>
            </a:r>
            <a:r>
              <a:rPr sz="1600" spc="-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ea typeface="Poppins Regular"/>
                <a:cs typeface="Arial" panose="020B0604020202020204" pitchFamily="34" charset="0"/>
                <a:sym typeface="Poppins Regular"/>
              </a:rPr>
              <a:t>@</a:t>
            </a:r>
            <a:r>
              <a:rPr sz="1600" dirty="0" err="1">
                <a:latin typeface="Arial" panose="020B0604020202020204" pitchFamily="34" charset="0"/>
                <a:ea typeface="Poppins Regular"/>
                <a:cs typeface="Arial" panose="020B0604020202020204" pitchFamily="34" charset="0"/>
                <a:sym typeface="Poppins Regular"/>
              </a:rPr>
              <a:t>EngineerEduardo</a:t>
            </a:r>
            <a:endParaRPr sz="1600" dirty="0">
              <a:latin typeface="Arial" panose="020B0604020202020204" pitchFamily="34" charset="0"/>
              <a:ea typeface="Poppins Regular"/>
              <a:cs typeface="Arial" panose="020B0604020202020204" pitchFamily="34" charset="0"/>
              <a:sym typeface="Poppins Regular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F26994-163C-9C4B-8088-75CA29D243E6}"/>
              </a:ext>
            </a:extLst>
          </p:cNvPr>
          <p:cNvGrpSpPr/>
          <p:nvPr/>
        </p:nvGrpSpPr>
        <p:grpSpPr>
          <a:xfrm>
            <a:off x="793274" y="776350"/>
            <a:ext cx="2714544" cy="2850316"/>
            <a:chOff x="1390731" y="800100"/>
            <a:chExt cx="2714544" cy="2850316"/>
          </a:xfrm>
        </p:grpSpPr>
        <p:sp>
          <p:nvSpPr>
            <p:cNvPr id="89" name="object 3"/>
            <p:cNvSpPr/>
            <p:nvPr/>
          </p:nvSpPr>
          <p:spPr>
            <a:xfrm>
              <a:off x="1390731" y="1333749"/>
              <a:ext cx="2328847" cy="2316667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12700">
              <a:miter lim="400000"/>
            </a:ln>
          </p:spPr>
          <p:txBody>
            <a:bodyPr lIns="34289" rIns="34289"/>
            <a:lstStyle/>
            <a:p>
              <a:endParaRPr sz="1086"/>
            </a:p>
          </p:txBody>
        </p:sp>
        <p:sp>
          <p:nvSpPr>
            <p:cNvPr id="90" name="object 4"/>
            <p:cNvSpPr/>
            <p:nvPr/>
          </p:nvSpPr>
          <p:spPr>
            <a:xfrm>
              <a:off x="2037259" y="800100"/>
              <a:ext cx="2068016" cy="2066925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12700">
              <a:miter lim="400000"/>
            </a:ln>
          </p:spPr>
          <p:txBody>
            <a:bodyPr lIns="34289" rIns="34289"/>
            <a:lstStyle/>
            <a:p>
              <a:endParaRPr sz="1086"/>
            </a:p>
          </p:txBody>
        </p:sp>
      </p:grpSp>
      <p:sp>
        <p:nvSpPr>
          <p:cNvPr id="91" name="object 5"/>
          <p:cNvSpPr txBox="1"/>
          <p:nvPr/>
        </p:nvSpPr>
        <p:spPr>
          <a:xfrm>
            <a:off x="1921923" y="2723749"/>
            <a:ext cx="5607033" cy="1892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marR="5080" indent="12700">
              <a:lnSpc>
                <a:spcPts val="7200"/>
              </a:lnSpc>
              <a:spcBef>
                <a:spcPts val="1500"/>
              </a:spcBef>
              <a:tabLst>
                <a:tab pos="2286000" algn="l"/>
                <a:tab pos="3429000" algn="l"/>
              </a:tabLst>
              <a:defRPr sz="7200" b="1">
                <a:solidFill>
                  <a:srgbClr val="001B2F"/>
                </a:solidFill>
                <a:latin typeface="Poppins-Black"/>
                <a:ea typeface="Poppins-Black"/>
                <a:cs typeface="Poppins-Black"/>
                <a:sym typeface="Poppins-Black"/>
              </a:defRPr>
            </a:lvl1pPr>
          </a:lstStyle>
          <a:p>
            <a:r>
              <a:rPr sz="6600" dirty="0">
                <a:latin typeface="Arial Black" panose="020B0604020202020204" pitchFamily="34" charset="0"/>
                <a:ea typeface="Roboto Black" panose="02000000000000000000" pitchFamily="2" charset="0"/>
                <a:cs typeface="Arial Black" panose="020B0604020202020204" pitchFamily="34" charset="0"/>
              </a:rPr>
              <a:t>Nice</a:t>
            </a:r>
            <a:r>
              <a:rPr lang="en-US" sz="6600" dirty="0">
                <a:latin typeface="Arial Black" panose="020B0604020202020204" pitchFamily="34" charset="0"/>
                <a:ea typeface="Roboto Black" panose="02000000000000000000" pitchFamily="2" charset="0"/>
                <a:cs typeface="Arial Black" panose="020B0604020202020204" pitchFamily="34" charset="0"/>
              </a:rPr>
              <a:t> </a:t>
            </a:r>
            <a:r>
              <a:rPr sz="6600" dirty="0">
                <a:latin typeface="Arial Black" panose="020B0604020202020204" pitchFamily="34" charset="0"/>
                <a:ea typeface="Roboto Black" panose="02000000000000000000" pitchFamily="2" charset="0"/>
                <a:cs typeface="Arial Black" panose="020B0604020202020204" pitchFamily="34" charset="0"/>
              </a:rPr>
              <a:t>to</a:t>
            </a:r>
            <a:r>
              <a:rPr lang="en-US" sz="6600" dirty="0">
                <a:latin typeface="Arial Black" panose="020B0604020202020204" pitchFamily="34" charset="0"/>
                <a:ea typeface="Roboto Black" panose="02000000000000000000" pitchFamily="2" charset="0"/>
                <a:cs typeface="Arial Black" panose="020B0604020202020204" pitchFamily="34" charset="0"/>
              </a:rPr>
              <a:t> </a:t>
            </a:r>
            <a:br>
              <a:rPr lang="en-US" sz="6600" dirty="0">
                <a:latin typeface="Arial Black" panose="020B0604020202020204" pitchFamily="34" charset="0"/>
                <a:ea typeface="Roboto Black" panose="02000000000000000000" pitchFamily="2" charset="0"/>
                <a:cs typeface="Arial Black" panose="020B0604020202020204" pitchFamily="34" charset="0"/>
              </a:rPr>
            </a:br>
            <a:r>
              <a:rPr sz="6600" dirty="0">
                <a:latin typeface="Arial Black" panose="020B0604020202020204" pitchFamily="34" charset="0"/>
                <a:ea typeface="Roboto Black" panose="02000000000000000000" pitchFamily="2" charset="0"/>
                <a:cs typeface="Arial Black" panose="020B0604020202020204" pitchFamily="34" charset="0"/>
              </a:rPr>
              <a:t>meet you.</a:t>
            </a:r>
          </a:p>
        </p:txBody>
      </p:sp>
      <p:sp>
        <p:nvSpPr>
          <p:cNvPr id="92" name="object 6"/>
          <p:cNvSpPr/>
          <p:nvPr/>
        </p:nvSpPr>
        <p:spPr>
          <a:xfrm>
            <a:off x="8208225" y="5486400"/>
            <a:ext cx="1" cy="1371600"/>
          </a:xfrm>
          <a:prstGeom prst="line">
            <a:avLst/>
          </a:prstGeom>
          <a:ln>
            <a:solidFill>
              <a:srgbClr val="F1452F"/>
            </a:solidFill>
          </a:ln>
        </p:spPr>
        <p:txBody>
          <a:bodyPr lIns="34289" rIns="34289"/>
          <a:lstStyle/>
          <a:p>
            <a:endParaRPr sz="1086"/>
          </a:p>
        </p:txBody>
      </p:sp>
      <p:sp>
        <p:nvSpPr>
          <p:cNvPr id="93" name="object 7"/>
          <p:cNvSpPr txBox="1"/>
          <p:nvPr/>
        </p:nvSpPr>
        <p:spPr>
          <a:xfrm>
            <a:off x="8135340" y="5234939"/>
            <a:ext cx="155735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1200">
                <a:solidFill>
                  <a:srgbClr val="F1452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</a:lstStyle>
          <a:p>
            <a:r>
              <a:rPr sz="900" dirty="0"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bject 2"/>
          <p:cNvSpPr/>
          <p:nvPr/>
        </p:nvSpPr>
        <p:spPr>
          <a:xfrm>
            <a:off x="0" y="-2"/>
            <a:ext cx="7742712" cy="6858001"/>
          </a:xfrm>
          <a:prstGeom prst="rect">
            <a:avLst/>
          </a:prstGeom>
          <a:blipFill>
            <a:blip r:embed="rId2"/>
            <a:stretch>
              <a:fillRect t="-19542"/>
            </a:stretch>
          </a:blipFill>
          <a:ln w="12700">
            <a:miter lim="400000"/>
          </a:ln>
        </p:spPr>
        <p:txBody>
          <a:bodyPr lIns="34289" rIns="34289"/>
          <a:lstStyle/>
          <a:p>
            <a:endParaRPr sz="1086"/>
          </a:p>
        </p:txBody>
      </p:sp>
      <p:sp>
        <p:nvSpPr>
          <p:cNvPr id="96" name="object 3"/>
          <p:cNvSpPr/>
          <p:nvPr/>
        </p:nvSpPr>
        <p:spPr>
          <a:xfrm>
            <a:off x="2776540" y="0"/>
            <a:ext cx="6367460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6668" y="0"/>
                </a:lnTo>
                <a:lnTo>
                  <a:pt x="16656" y="30"/>
                </a:lnTo>
                <a:lnTo>
                  <a:pt x="16572" y="120"/>
                </a:lnTo>
                <a:lnTo>
                  <a:pt x="16488" y="210"/>
                </a:lnTo>
                <a:lnTo>
                  <a:pt x="16405" y="270"/>
                </a:lnTo>
                <a:lnTo>
                  <a:pt x="16323" y="360"/>
                </a:lnTo>
                <a:lnTo>
                  <a:pt x="16160" y="540"/>
                </a:lnTo>
                <a:lnTo>
                  <a:pt x="16080" y="630"/>
                </a:lnTo>
                <a:lnTo>
                  <a:pt x="15999" y="690"/>
                </a:lnTo>
                <a:lnTo>
                  <a:pt x="15760" y="960"/>
                </a:lnTo>
                <a:lnTo>
                  <a:pt x="15680" y="1020"/>
                </a:lnTo>
                <a:lnTo>
                  <a:pt x="15600" y="1110"/>
                </a:lnTo>
                <a:lnTo>
                  <a:pt x="15521" y="1170"/>
                </a:lnTo>
                <a:lnTo>
                  <a:pt x="15441" y="1260"/>
                </a:lnTo>
                <a:lnTo>
                  <a:pt x="15361" y="1320"/>
                </a:lnTo>
                <a:lnTo>
                  <a:pt x="15280" y="1410"/>
                </a:lnTo>
                <a:lnTo>
                  <a:pt x="15200" y="1470"/>
                </a:lnTo>
                <a:lnTo>
                  <a:pt x="15118" y="1560"/>
                </a:lnTo>
                <a:lnTo>
                  <a:pt x="14872" y="1740"/>
                </a:lnTo>
                <a:lnTo>
                  <a:pt x="14788" y="1830"/>
                </a:lnTo>
                <a:lnTo>
                  <a:pt x="14618" y="1950"/>
                </a:lnTo>
                <a:lnTo>
                  <a:pt x="14445" y="2070"/>
                </a:lnTo>
                <a:lnTo>
                  <a:pt x="14356" y="2100"/>
                </a:lnTo>
                <a:lnTo>
                  <a:pt x="14058" y="2280"/>
                </a:lnTo>
                <a:lnTo>
                  <a:pt x="13766" y="2460"/>
                </a:lnTo>
                <a:lnTo>
                  <a:pt x="13622" y="2520"/>
                </a:lnTo>
                <a:lnTo>
                  <a:pt x="13479" y="2610"/>
                </a:lnTo>
                <a:lnTo>
                  <a:pt x="13061" y="2790"/>
                </a:lnTo>
                <a:lnTo>
                  <a:pt x="12521" y="3030"/>
                </a:lnTo>
                <a:lnTo>
                  <a:pt x="12390" y="3060"/>
                </a:lnTo>
                <a:lnTo>
                  <a:pt x="12130" y="3180"/>
                </a:lnTo>
                <a:lnTo>
                  <a:pt x="11874" y="3240"/>
                </a:lnTo>
                <a:lnTo>
                  <a:pt x="11748" y="3300"/>
                </a:lnTo>
                <a:lnTo>
                  <a:pt x="11252" y="3420"/>
                </a:lnTo>
                <a:lnTo>
                  <a:pt x="11131" y="3480"/>
                </a:lnTo>
                <a:lnTo>
                  <a:pt x="10890" y="3540"/>
                </a:lnTo>
                <a:lnTo>
                  <a:pt x="10771" y="3540"/>
                </a:lnTo>
                <a:lnTo>
                  <a:pt x="10070" y="3720"/>
                </a:lnTo>
                <a:lnTo>
                  <a:pt x="9728" y="3780"/>
                </a:lnTo>
                <a:lnTo>
                  <a:pt x="9501" y="3840"/>
                </a:lnTo>
                <a:lnTo>
                  <a:pt x="9389" y="3840"/>
                </a:lnTo>
                <a:lnTo>
                  <a:pt x="8053" y="4200"/>
                </a:lnTo>
                <a:lnTo>
                  <a:pt x="7942" y="4260"/>
                </a:lnTo>
                <a:lnTo>
                  <a:pt x="7720" y="4320"/>
                </a:lnTo>
                <a:lnTo>
                  <a:pt x="7609" y="4380"/>
                </a:lnTo>
                <a:lnTo>
                  <a:pt x="7497" y="4410"/>
                </a:lnTo>
                <a:lnTo>
                  <a:pt x="7385" y="4470"/>
                </a:lnTo>
                <a:lnTo>
                  <a:pt x="7273" y="4500"/>
                </a:lnTo>
                <a:lnTo>
                  <a:pt x="7048" y="4620"/>
                </a:lnTo>
                <a:lnTo>
                  <a:pt x="6964" y="4680"/>
                </a:lnTo>
                <a:lnTo>
                  <a:pt x="6883" y="4710"/>
                </a:lnTo>
                <a:lnTo>
                  <a:pt x="6805" y="4770"/>
                </a:lnTo>
                <a:lnTo>
                  <a:pt x="6729" y="4800"/>
                </a:lnTo>
                <a:lnTo>
                  <a:pt x="6655" y="4860"/>
                </a:lnTo>
                <a:lnTo>
                  <a:pt x="6514" y="4980"/>
                </a:lnTo>
                <a:lnTo>
                  <a:pt x="6383" y="5100"/>
                </a:lnTo>
                <a:lnTo>
                  <a:pt x="6259" y="5220"/>
                </a:lnTo>
                <a:lnTo>
                  <a:pt x="6144" y="5340"/>
                </a:lnTo>
                <a:lnTo>
                  <a:pt x="6089" y="5430"/>
                </a:lnTo>
                <a:lnTo>
                  <a:pt x="6036" y="5490"/>
                </a:lnTo>
                <a:lnTo>
                  <a:pt x="5985" y="5550"/>
                </a:lnTo>
                <a:lnTo>
                  <a:pt x="5935" y="5640"/>
                </a:lnTo>
                <a:lnTo>
                  <a:pt x="5888" y="5730"/>
                </a:lnTo>
                <a:lnTo>
                  <a:pt x="5842" y="5790"/>
                </a:lnTo>
                <a:lnTo>
                  <a:pt x="5797" y="5880"/>
                </a:lnTo>
                <a:lnTo>
                  <a:pt x="5754" y="5970"/>
                </a:lnTo>
                <a:lnTo>
                  <a:pt x="5713" y="6030"/>
                </a:lnTo>
                <a:lnTo>
                  <a:pt x="5673" y="6120"/>
                </a:lnTo>
                <a:lnTo>
                  <a:pt x="5634" y="6210"/>
                </a:lnTo>
                <a:lnTo>
                  <a:pt x="5597" y="6300"/>
                </a:lnTo>
                <a:lnTo>
                  <a:pt x="5561" y="6390"/>
                </a:lnTo>
                <a:lnTo>
                  <a:pt x="5526" y="6480"/>
                </a:lnTo>
                <a:lnTo>
                  <a:pt x="5493" y="6570"/>
                </a:lnTo>
                <a:lnTo>
                  <a:pt x="5460" y="6660"/>
                </a:lnTo>
                <a:lnTo>
                  <a:pt x="5429" y="6750"/>
                </a:lnTo>
                <a:lnTo>
                  <a:pt x="5399" y="6840"/>
                </a:lnTo>
                <a:lnTo>
                  <a:pt x="5369" y="6930"/>
                </a:lnTo>
                <a:lnTo>
                  <a:pt x="5341" y="7050"/>
                </a:lnTo>
                <a:lnTo>
                  <a:pt x="5314" y="7140"/>
                </a:lnTo>
                <a:lnTo>
                  <a:pt x="5287" y="7230"/>
                </a:lnTo>
                <a:lnTo>
                  <a:pt x="5261" y="7350"/>
                </a:lnTo>
                <a:lnTo>
                  <a:pt x="5236" y="7440"/>
                </a:lnTo>
                <a:lnTo>
                  <a:pt x="5212" y="7530"/>
                </a:lnTo>
                <a:lnTo>
                  <a:pt x="5188" y="7650"/>
                </a:lnTo>
                <a:lnTo>
                  <a:pt x="5165" y="7740"/>
                </a:lnTo>
                <a:lnTo>
                  <a:pt x="5142" y="7860"/>
                </a:lnTo>
                <a:lnTo>
                  <a:pt x="5120" y="7950"/>
                </a:lnTo>
                <a:lnTo>
                  <a:pt x="5098" y="8070"/>
                </a:lnTo>
                <a:lnTo>
                  <a:pt x="5077" y="8190"/>
                </a:lnTo>
                <a:lnTo>
                  <a:pt x="5056" y="8280"/>
                </a:lnTo>
                <a:lnTo>
                  <a:pt x="5035" y="8400"/>
                </a:lnTo>
                <a:lnTo>
                  <a:pt x="5014" y="8490"/>
                </a:lnTo>
                <a:lnTo>
                  <a:pt x="4994" y="8610"/>
                </a:lnTo>
                <a:lnTo>
                  <a:pt x="4974" y="8730"/>
                </a:lnTo>
                <a:lnTo>
                  <a:pt x="4954" y="8820"/>
                </a:lnTo>
                <a:lnTo>
                  <a:pt x="4873" y="9270"/>
                </a:lnTo>
                <a:lnTo>
                  <a:pt x="4852" y="9390"/>
                </a:lnTo>
                <a:lnTo>
                  <a:pt x="4832" y="9510"/>
                </a:lnTo>
                <a:lnTo>
                  <a:pt x="4810" y="9630"/>
                </a:lnTo>
                <a:lnTo>
                  <a:pt x="4789" y="9750"/>
                </a:lnTo>
                <a:lnTo>
                  <a:pt x="4767" y="9840"/>
                </a:lnTo>
                <a:lnTo>
                  <a:pt x="4745" y="9960"/>
                </a:lnTo>
                <a:lnTo>
                  <a:pt x="4723" y="10080"/>
                </a:lnTo>
                <a:lnTo>
                  <a:pt x="4699" y="10200"/>
                </a:lnTo>
                <a:lnTo>
                  <a:pt x="4676" y="10320"/>
                </a:lnTo>
                <a:lnTo>
                  <a:pt x="4651" y="10440"/>
                </a:lnTo>
                <a:lnTo>
                  <a:pt x="4626" y="10530"/>
                </a:lnTo>
                <a:lnTo>
                  <a:pt x="4601" y="10650"/>
                </a:lnTo>
                <a:lnTo>
                  <a:pt x="4574" y="10770"/>
                </a:lnTo>
                <a:lnTo>
                  <a:pt x="4547" y="10890"/>
                </a:lnTo>
                <a:lnTo>
                  <a:pt x="4518" y="11010"/>
                </a:lnTo>
                <a:lnTo>
                  <a:pt x="4489" y="11130"/>
                </a:lnTo>
                <a:lnTo>
                  <a:pt x="4459" y="11220"/>
                </a:lnTo>
                <a:lnTo>
                  <a:pt x="4428" y="11340"/>
                </a:lnTo>
                <a:lnTo>
                  <a:pt x="4395" y="11460"/>
                </a:lnTo>
                <a:lnTo>
                  <a:pt x="4362" y="11580"/>
                </a:lnTo>
                <a:lnTo>
                  <a:pt x="4327" y="11700"/>
                </a:lnTo>
                <a:lnTo>
                  <a:pt x="4291" y="11790"/>
                </a:lnTo>
                <a:lnTo>
                  <a:pt x="4254" y="11910"/>
                </a:lnTo>
                <a:lnTo>
                  <a:pt x="4216" y="12030"/>
                </a:lnTo>
                <a:lnTo>
                  <a:pt x="4176" y="12150"/>
                </a:lnTo>
                <a:lnTo>
                  <a:pt x="4135" y="12240"/>
                </a:lnTo>
                <a:lnTo>
                  <a:pt x="4092" y="12360"/>
                </a:lnTo>
                <a:lnTo>
                  <a:pt x="4047" y="12480"/>
                </a:lnTo>
                <a:lnTo>
                  <a:pt x="4001" y="12570"/>
                </a:lnTo>
                <a:lnTo>
                  <a:pt x="3954" y="12690"/>
                </a:lnTo>
                <a:lnTo>
                  <a:pt x="3905" y="12810"/>
                </a:lnTo>
                <a:lnTo>
                  <a:pt x="3854" y="12900"/>
                </a:lnTo>
                <a:lnTo>
                  <a:pt x="3801" y="13020"/>
                </a:lnTo>
                <a:lnTo>
                  <a:pt x="3746" y="13110"/>
                </a:lnTo>
                <a:lnTo>
                  <a:pt x="3690" y="13230"/>
                </a:lnTo>
                <a:lnTo>
                  <a:pt x="3631" y="13320"/>
                </a:lnTo>
                <a:lnTo>
                  <a:pt x="3571" y="13440"/>
                </a:lnTo>
                <a:lnTo>
                  <a:pt x="3508" y="13530"/>
                </a:lnTo>
                <a:lnTo>
                  <a:pt x="3443" y="13620"/>
                </a:lnTo>
                <a:lnTo>
                  <a:pt x="3377" y="13740"/>
                </a:lnTo>
                <a:lnTo>
                  <a:pt x="3308" y="13830"/>
                </a:lnTo>
                <a:lnTo>
                  <a:pt x="3236" y="13920"/>
                </a:lnTo>
                <a:lnTo>
                  <a:pt x="3163" y="14010"/>
                </a:lnTo>
                <a:lnTo>
                  <a:pt x="3087" y="14130"/>
                </a:lnTo>
                <a:lnTo>
                  <a:pt x="3009" y="14220"/>
                </a:lnTo>
                <a:lnTo>
                  <a:pt x="2928" y="14310"/>
                </a:lnTo>
                <a:lnTo>
                  <a:pt x="2845" y="14400"/>
                </a:lnTo>
                <a:lnTo>
                  <a:pt x="2775" y="14490"/>
                </a:lnTo>
                <a:lnTo>
                  <a:pt x="2706" y="14550"/>
                </a:lnTo>
                <a:lnTo>
                  <a:pt x="2568" y="14730"/>
                </a:lnTo>
                <a:lnTo>
                  <a:pt x="2500" y="14790"/>
                </a:lnTo>
                <a:lnTo>
                  <a:pt x="2432" y="14880"/>
                </a:lnTo>
                <a:lnTo>
                  <a:pt x="2297" y="15060"/>
                </a:lnTo>
                <a:lnTo>
                  <a:pt x="2230" y="15150"/>
                </a:lnTo>
                <a:lnTo>
                  <a:pt x="2164" y="15270"/>
                </a:lnTo>
                <a:lnTo>
                  <a:pt x="2098" y="15360"/>
                </a:lnTo>
                <a:lnTo>
                  <a:pt x="2033" y="15450"/>
                </a:lnTo>
                <a:lnTo>
                  <a:pt x="1968" y="15540"/>
                </a:lnTo>
                <a:lnTo>
                  <a:pt x="1904" y="15660"/>
                </a:lnTo>
                <a:lnTo>
                  <a:pt x="1840" y="15750"/>
                </a:lnTo>
                <a:lnTo>
                  <a:pt x="1777" y="15870"/>
                </a:lnTo>
                <a:lnTo>
                  <a:pt x="1715" y="15960"/>
                </a:lnTo>
                <a:lnTo>
                  <a:pt x="1653" y="16080"/>
                </a:lnTo>
                <a:lnTo>
                  <a:pt x="1592" y="16170"/>
                </a:lnTo>
                <a:lnTo>
                  <a:pt x="1532" y="16290"/>
                </a:lnTo>
                <a:lnTo>
                  <a:pt x="1472" y="16410"/>
                </a:lnTo>
                <a:lnTo>
                  <a:pt x="1414" y="16500"/>
                </a:lnTo>
                <a:lnTo>
                  <a:pt x="1356" y="16620"/>
                </a:lnTo>
                <a:lnTo>
                  <a:pt x="1299" y="16740"/>
                </a:lnTo>
                <a:lnTo>
                  <a:pt x="1242" y="16860"/>
                </a:lnTo>
                <a:lnTo>
                  <a:pt x="1187" y="16950"/>
                </a:lnTo>
                <a:lnTo>
                  <a:pt x="1133" y="17070"/>
                </a:lnTo>
                <a:lnTo>
                  <a:pt x="1079" y="17190"/>
                </a:lnTo>
                <a:lnTo>
                  <a:pt x="1027" y="17310"/>
                </a:lnTo>
                <a:lnTo>
                  <a:pt x="975" y="17430"/>
                </a:lnTo>
                <a:lnTo>
                  <a:pt x="925" y="17550"/>
                </a:lnTo>
                <a:lnTo>
                  <a:pt x="875" y="17670"/>
                </a:lnTo>
                <a:lnTo>
                  <a:pt x="827" y="17790"/>
                </a:lnTo>
                <a:lnTo>
                  <a:pt x="779" y="17910"/>
                </a:lnTo>
                <a:lnTo>
                  <a:pt x="733" y="18030"/>
                </a:lnTo>
                <a:lnTo>
                  <a:pt x="688" y="18150"/>
                </a:lnTo>
                <a:lnTo>
                  <a:pt x="644" y="18270"/>
                </a:lnTo>
                <a:lnTo>
                  <a:pt x="601" y="18390"/>
                </a:lnTo>
                <a:lnTo>
                  <a:pt x="560" y="18510"/>
                </a:lnTo>
                <a:lnTo>
                  <a:pt x="520" y="18630"/>
                </a:lnTo>
                <a:lnTo>
                  <a:pt x="481" y="18750"/>
                </a:lnTo>
                <a:lnTo>
                  <a:pt x="443" y="18900"/>
                </a:lnTo>
                <a:lnTo>
                  <a:pt x="407" y="19020"/>
                </a:lnTo>
                <a:lnTo>
                  <a:pt x="372" y="19140"/>
                </a:lnTo>
                <a:lnTo>
                  <a:pt x="339" y="19260"/>
                </a:lnTo>
                <a:lnTo>
                  <a:pt x="306" y="19380"/>
                </a:lnTo>
                <a:lnTo>
                  <a:pt x="276" y="19500"/>
                </a:lnTo>
                <a:lnTo>
                  <a:pt x="247" y="19620"/>
                </a:lnTo>
                <a:lnTo>
                  <a:pt x="219" y="19740"/>
                </a:lnTo>
                <a:lnTo>
                  <a:pt x="193" y="19860"/>
                </a:lnTo>
                <a:lnTo>
                  <a:pt x="168" y="19980"/>
                </a:lnTo>
                <a:lnTo>
                  <a:pt x="145" y="20100"/>
                </a:lnTo>
                <a:lnTo>
                  <a:pt x="123" y="20220"/>
                </a:lnTo>
                <a:lnTo>
                  <a:pt x="104" y="20340"/>
                </a:lnTo>
                <a:lnTo>
                  <a:pt x="85" y="20460"/>
                </a:lnTo>
                <a:lnTo>
                  <a:pt x="69" y="20580"/>
                </a:lnTo>
                <a:lnTo>
                  <a:pt x="54" y="20700"/>
                </a:lnTo>
                <a:lnTo>
                  <a:pt x="41" y="20820"/>
                </a:lnTo>
                <a:lnTo>
                  <a:pt x="30" y="20910"/>
                </a:lnTo>
                <a:lnTo>
                  <a:pt x="20" y="21030"/>
                </a:lnTo>
                <a:lnTo>
                  <a:pt x="12" y="21150"/>
                </a:lnTo>
                <a:lnTo>
                  <a:pt x="6" y="21270"/>
                </a:lnTo>
                <a:lnTo>
                  <a:pt x="2" y="21360"/>
                </a:lnTo>
                <a:lnTo>
                  <a:pt x="0" y="2148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5C2CCE"/>
          </a:solidFill>
          <a:ln w="12700">
            <a:miter lim="400000"/>
          </a:ln>
        </p:spPr>
        <p:txBody>
          <a:bodyPr lIns="34289" rIns="34289"/>
          <a:lstStyle/>
          <a:p>
            <a:endParaRPr sz="1086"/>
          </a:p>
        </p:txBody>
      </p:sp>
      <p:sp>
        <p:nvSpPr>
          <p:cNvPr id="97" name="object 4"/>
          <p:cNvSpPr txBox="1"/>
          <p:nvPr/>
        </p:nvSpPr>
        <p:spPr>
          <a:xfrm>
            <a:off x="5147624" y="3735159"/>
            <a:ext cx="3009425" cy="1903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611629" algn="r">
              <a:spcBef>
                <a:spcPts val="75"/>
              </a:spcBef>
              <a:defRPr sz="22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rPr sz="1650" dirty="0">
                <a:latin typeface="Arial" panose="020B0604020202020204" pitchFamily="34" charset="0"/>
                <a:cs typeface="Arial" panose="020B0604020202020204" pitchFamily="34" charset="0"/>
              </a:rPr>
              <a:t>Introductions</a:t>
            </a:r>
          </a:p>
          <a:p>
            <a:pPr marR="3810" indent="2060258" algn="r">
              <a:lnSpc>
                <a:spcPct val="162900"/>
              </a:lnSpc>
              <a:defRPr sz="22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rPr sz="1650" dirty="0">
                <a:latin typeface="Arial" panose="020B0604020202020204" pitchFamily="34" charset="0"/>
                <a:cs typeface="Arial" panose="020B0604020202020204" pitchFamily="34" charset="0"/>
              </a:rPr>
              <a:t>Q1</a:t>
            </a:r>
            <a:r>
              <a:rPr sz="1650" spc="-7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50" spc="-7" dirty="0">
                <a:latin typeface="Arial" panose="020B0604020202020204" pitchFamily="34" charset="0"/>
                <a:cs typeface="Arial" panose="020B0604020202020204" pitchFamily="34" charset="0"/>
              </a:rPr>
              <a:t>Recap </a:t>
            </a:r>
            <a:r>
              <a:rPr sz="1650" dirty="0">
                <a:latin typeface="Arial" panose="020B0604020202020204" pitchFamily="34" charset="0"/>
                <a:cs typeface="Arial" panose="020B0604020202020204" pitchFamily="34" charset="0"/>
              </a:rPr>
              <a:t> Creative</a:t>
            </a:r>
            <a:r>
              <a:rPr sz="1650" spc="-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50" dirty="0">
                <a:latin typeface="Arial" panose="020B0604020202020204" pitchFamily="34" charset="0"/>
                <a:cs typeface="Arial" panose="020B0604020202020204" pitchFamily="34" charset="0"/>
              </a:rPr>
              <a:t>Brainstorming  Strategy</a:t>
            </a:r>
            <a:r>
              <a:rPr sz="1650" spc="-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50" dirty="0"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</a:p>
          <a:p>
            <a:pPr marR="3810" algn="r">
              <a:spcBef>
                <a:spcPts val="1200"/>
              </a:spcBef>
              <a:defRPr sz="22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rPr sz="1650" dirty="0">
                <a:latin typeface="Arial" panose="020B0604020202020204" pitchFamily="34" charset="0"/>
                <a:cs typeface="Arial" panose="020B0604020202020204" pitchFamily="34" charset="0"/>
              </a:rPr>
              <a:t>Review &amp; Assign</a:t>
            </a:r>
            <a:r>
              <a:rPr sz="1650" spc="-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50" dirty="0">
                <a:latin typeface="Arial" panose="020B0604020202020204" pitchFamily="34" charset="0"/>
                <a:cs typeface="Arial" panose="020B0604020202020204" pitchFamily="34" charset="0"/>
              </a:rPr>
              <a:t>Deliverables</a:t>
            </a:r>
          </a:p>
        </p:txBody>
      </p:sp>
      <p:sp>
        <p:nvSpPr>
          <p:cNvPr id="98" name="object 5"/>
          <p:cNvSpPr txBox="1">
            <a:spLocks noGrp="1"/>
          </p:cNvSpPr>
          <p:nvPr>
            <p:ph type="title"/>
          </p:nvPr>
        </p:nvSpPr>
        <p:spPr>
          <a:xfrm>
            <a:off x="5008292" y="2738428"/>
            <a:ext cx="3148757" cy="81915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indent="11049" defTabSz="795527">
              <a:defRPr sz="6090">
                <a:solidFill>
                  <a:srgbClr val="FFFFFF"/>
                </a:solidFill>
                <a:latin typeface="Poppins-Black"/>
                <a:ea typeface="Poppins-Black"/>
                <a:cs typeface="Poppins-Black"/>
                <a:sym typeface="Poppins-Black"/>
              </a:defRPr>
            </a:lvl1pPr>
          </a:lstStyle>
          <a:p>
            <a:pPr algn="r"/>
            <a:r>
              <a:rPr dirty="0">
                <a:latin typeface="Arial Black" panose="020B0604020202020204" pitchFamily="34" charset="0"/>
                <a:cs typeface="Arial Black" panose="020B0604020202020204" pitchFamily="34" charset="0"/>
              </a:rPr>
              <a:t>Agenda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A14DEE-17B2-3442-AD8F-9FFFFAFE2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374" y="1645988"/>
            <a:ext cx="828675" cy="7715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36050"/>
          </a:solidFill>
          <a:ln w="12700">
            <a:miter lim="400000"/>
          </a:ln>
        </p:spPr>
        <p:txBody>
          <a:bodyPr lIns="34289" rIns="34289"/>
          <a:lstStyle/>
          <a:p>
            <a:endParaRPr sz="1086"/>
          </a:p>
        </p:txBody>
      </p:sp>
      <p:pic>
        <p:nvPicPr>
          <p:cNvPr id="116" name="pattern-section.png" descr="pattern-section.png"/>
          <p:cNvPicPr>
            <a:picLocks noChangeAspect="1"/>
          </p:cNvPicPr>
          <p:nvPr/>
        </p:nvPicPr>
        <p:blipFill rotWithShape="1">
          <a:blip r:embed="rId2"/>
          <a:srcRect t="25182" r="36989" b="16237"/>
          <a:stretch/>
        </p:blipFill>
        <p:spPr>
          <a:xfrm>
            <a:off x="2028110" y="0"/>
            <a:ext cx="7003514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ection Title"/>
          <p:cNvSpPr txBox="1">
            <a:spLocks noGrp="1"/>
          </p:cNvSpPr>
          <p:nvPr>
            <p:ph type="title"/>
          </p:nvPr>
        </p:nvSpPr>
        <p:spPr>
          <a:xfrm>
            <a:off x="1376766" y="2093446"/>
            <a:ext cx="5952108" cy="3120592"/>
          </a:xfrm>
          <a:prstGeom prst="rect">
            <a:avLst/>
          </a:prstGeom>
        </p:spPr>
        <p:txBody>
          <a:bodyPr anchor="ctr">
            <a:noAutofit/>
          </a:bodyPr>
          <a:lstStyle>
            <a:lvl1pPr marR="5080" indent="12700">
              <a:lnSpc>
                <a:spcPts val="10500"/>
              </a:lnSpc>
              <a:defRPr sz="12000" b="0">
                <a:solidFill>
                  <a:srgbClr val="F2F2F2"/>
                </a:solidFill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r>
              <a:rPr sz="8800" b="1" dirty="0">
                <a:latin typeface="Arial Black" panose="020B0604020202020204" pitchFamily="34" charset="0"/>
                <a:cs typeface="Arial Black" panose="020B0604020202020204" pitchFamily="34" charset="0"/>
              </a:rPr>
              <a:t>Section Title</a:t>
            </a:r>
          </a:p>
        </p:txBody>
      </p:sp>
      <p:pic>
        <p:nvPicPr>
          <p:cNvPr id="118" name="pattern-thankyou2.png" descr="pattern-thankyou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900000">
            <a:off x="937159" y="1627561"/>
            <a:ext cx="925171" cy="5992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object 2"/>
          <p:cNvSpPr txBox="1">
            <a:spLocks noGrp="1"/>
          </p:cNvSpPr>
          <p:nvPr>
            <p:ph type="title"/>
          </p:nvPr>
        </p:nvSpPr>
        <p:spPr>
          <a:xfrm>
            <a:off x="935775" y="1132135"/>
            <a:ext cx="4574476" cy="70485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indent="11175" defTabSz="804672">
              <a:defRPr sz="5280"/>
            </a:lvl1pPr>
          </a:lstStyle>
          <a:p>
            <a:r>
              <a:rPr dirty="0">
                <a:latin typeface="Arial Black" panose="020B0604020202020204" pitchFamily="34" charset="0"/>
                <a:cs typeface="Arial Black" panose="020B0604020202020204" pitchFamily="34" charset="0"/>
              </a:rPr>
              <a:t>Introductions</a:t>
            </a:r>
          </a:p>
        </p:txBody>
      </p:sp>
      <p:sp>
        <p:nvSpPr>
          <p:cNvPr id="121" name="object 3"/>
          <p:cNvSpPr/>
          <p:nvPr/>
        </p:nvSpPr>
        <p:spPr>
          <a:xfrm>
            <a:off x="6327078" y="3354"/>
            <a:ext cx="2816922" cy="296241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34289" rIns="34289"/>
          <a:lstStyle/>
          <a:p>
            <a:endParaRPr sz="1086"/>
          </a:p>
        </p:txBody>
      </p:sp>
      <p:sp>
        <p:nvSpPr>
          <p:cNvPr id="122" name="object 4"/>
          <p:cNvSpPr txBox="1"/>
          <p:nvPr/>
        </p:nvSpPr>
        <p:spPr>
          <a:xfrm>
            <a:off x="935774" y="2802824"/>
            <a:ext cx="5615464" cy="29726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1897379" indent="9525">
              <a:spcBef>
                <a:spcPts val="75"/>
              </a:spcBef>
              <a:defRPr sz="2800">
                <a:solidFill>
                  <a:srgbClr val="464153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pPr>
            <a:r>
              <a:rPr sz="2100" dirty="0">
                <a:latin typeface="Arial" panose="020B0604020202020204" pitchFamily="34" charset="0"/>
                <a:cs typeface="Arial" panose="020B0604020202020204" pitchFamily="34" charset="0"/>
              </a:rPr>
              <a:t>Start the meeting off</a:t>
            </a:r>
            <a:r>
              <a:rPr sz="2100" spc="-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100" dirty="0">
                <a:latin typeface="Arial" panose="020B0604020202020204" pitchFamily="34" charset="0"/>
                <a:cs typeface="Arial" panose="020B0604020202020204" pitchFamily="34" charset="0"/>
              </a:rPr>
              <a:t>strong  with personal</a:t>
            </a:r>
            <a:r>
              <a:rPr sz="2100" spc="-1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100" dirty="0">
                <a:latin typeface="Arial" panose="020B0604020202020204" pitchFamily="34" charset="0"/>
                <a:cs typeface="Arial" panose="020B0604020202020204" pitchFamily="34" charset="0"/>
              </a:rPr>
              <a:t>intros.</a:t>
            </a: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1897379" indent="9525">
              <a:spcBef>
                <a:spcPts val="75"/>
              </a:spcBef>
              <a:defRPr sz="2800">
                <a:solidFill>
                  <a:srgbClr val="464153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pP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1897379" indent="-342900">
              <a:spcBef>
                <a:spcPts val="75"/>
              </a:spcBef>
              <a:buFont typeface="Arial" panose="020B0604020202020204" pitchFamily="34" charset="0"/>
              <a:buChar char="•"/>
              <a:defRPr sz="2800">
                <a:solidFill>
                  <a:srgbClr val="464153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Incorporate bullet points to break up slides</a:t>
            </a:r>
          </a:p>
          <a:p>
            <a:pPr marL="342900" marR="1897379" indent="-342900">
              <a:spcBef>
                <a:spcPts val="75"/>
              </a:spcBef>
              <a:buFont typeface="Arial" panose="020B0604020202020204" pitchFamily="34" charset="0"/>
              <a:buChar char="•"/>
              <a:defRPr sz="2800">
                <a:solidFill>
                  <a:srgbClr val="464153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Leave plenty of white space</a:t>
            </a:r>
          </a:p>
          <a:p>
            <a:pPr marL="342900" marR="1897379" indent="-342900">
              <a:spcBef>
                <a:spcPts val="75"/>
              </a:spcBef>
              <a:buFont typeface="Arial" panose="020B0604020202020204" pitchFamily="34" charset="0"/>
              <a:buChar char="•"/>
              <a:defRPr sz="2800">
                <a:solidFill>
                  <a:srgbClr val="464153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Leverage bold and italics to emphasize points</a:t>
            </a:r>
          </a:p>
          <a:p>
            <a:pPr marR="1897379" indent="9525">
              <a:spcBef>
                <a:spcPts val="75"/>
              </a:spcBef>
              <a:defRPr sz="2800">
                <a:solidFill>
                  <a:srgbClr val="464153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pPr>
            <a:endParaRPr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object 5"/>
          <p:cNvSpPr/>
          <p:nvPr/>
        </p:nvSpPr>
        <p:spPr>
          <a:xfrm>
            <a:off x="8208225" y="5486400"/>
            <a:ext cx="1" cy="1371600"/>
          </a:xfrm>
          <a:prstGeom prst="line">
            <a:avLst/>
          </a:prstGeom>
          <a:ln>
            <a:solidFill>
              <a:srgbClr val="F1452F"/>
            </a:solidFill>
          </a:ln>
        </p:spPr>
        <p:txBody>
          <a:bodyPr lIns="34289" rIns="34289"/>
          <a:lstStyle/>
          <a:p>
            <a:endParaRPr sz="1086"/>
          </a:p>
        </p:txBody>
      </p:sp>
      <p:sp>
        <p:nvSpPr>
          <p:cNvPr id="124" name="object 6"/>
          <p:cNvSpPr txBox="1"/>
          <p:nvPr/>
        </p:nvSpPr>
        <p:spPr>
          <a:xfrm>
            <a:off x="8133397" y="5234939"/>
            <a:ext cx="159545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1200">
                <a:solidFill>
                  <a:srgbClr val="F1452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</a:lstStyle>
          <a:p>
            <a:r>
              <a:rPr sz="900"/>
              <a:t>06</a:t>
            </a:r>
          </a:p>
        </p:txBody>
      </p:sp>
      <p:sp>
        <p:nvSpPr>
          <p:cNvPr id="125" name="object 7"/>
          <p:cNvSpPr/>
          <p:nvPr/>
        </p:nvSpPr>
        <p:spPr>
          <a:xfrm>
            <a:off x="945299" y="2008442"/>
            <a:ext cx="542925" cy="0"/>
          </a:xfrm>
          <a:prstGeom prst="line">
            <a:avLst/>
          </a:prstGeom>
          <a:ln w="76200">
            <a:solidFill>
              <a:srgbClr val="F1452F"/>
            </a:solidFill>
          </a:ln>
        </p:spPr>
        <p:txBody>
          <a:bodyPr lIns="34289" rIns="34289"/>
          <a:lstStyle/>
          <a:p>
            <a:endParaRPr sz="1086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/>
            <a:stretch>
              <a:fillRect t="-13474" b="-1"/>
            </a:stretch>
          </a:blipFill>
          <a:ln w="12700">
            <a:miter lim="400000"/>
          </a:ln>
        </p:spPr>
        <p:txBody>
          <a:bodyPr lIns="34289" rIns="34289"/>
          <a:lstStyle/>
          <a:p>
            <a:endParaRPr sz="1086" dirty="0"/>
          </a:p>
        </p:txBody>
      </p:sp>
      <p:grpSp>
        <p:nvGrpSpPr>
          <p:cNvPr id="899" name="Group"/>
          <p:cNvGrpSpPr/>
          <p:nvPr/>
        </p:nvGrpSpPr>
        <p:grpSpPr>
          <a:xfrm>
            <a:off x="3473207" y="4235491"/>
            <a:ext cx="5131486" cy="2626230"/>
            <a:chOff x="0" y="0"/>
            <a:chExt cx="6841980" cy="3501638"/>
          </a:xfrm>
        </p:grpSpPr>
        <p:sp>
          <p:nvSpPr>
            <p:cNvPr id="128" name="object 3"/>
            <p:cNvSpPr/>
            <p:nvPr/>
          </p:nvSpPr>
          <p:spPr>
            <a:xfrm>
              <a:off x="2503070" y="1490505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5"/>
                  </a:lnTo>
                  <a:lnTo>
                    <a:pt x="1508" y="5052"/>
                  </a:lnTo>
                  <a:lnTo>
                    <a:pt x="0" y="9119"/>
                  </a:lnTo>
                  <a:lnTo>
                    <a:pt x="163" y="13304"/>
                  </a:lnTo>
                  <a:lnTo>
                    <a:pt x="1885" y="17123"/>
                  </a:lnTo>
                  <a:lnTo>
                    <a:pt x="5052" y="20091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29" name="object 4"/>
            <p:cNvSpPr/>
            <p:nvPr/>
          </p:nvSpPr>
          <p:spPr>
            <a:xfrm>
              <a:off x="6344763" y="926472"/>
              <a:ext cx="38780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0"/>
                  </a:lnTo>
                  <a:lnTo>
                    <a:pt x="21600" y="12479"/>
                  </a:lnTo>
                  <a:lnTo>
                    <a:pt x="21436" y="8292"/>
                  </a:lnTo>
                  <a:lnTo>
                    <a:pt x="19715" y="4473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30" name="object 5"/>
            <p:cNvSpPr/>
            <p:nvPr/>
          </p:nvSpPr>
          <p:spPr>
            <a:xfrm>
              <a:off x="6207679" y="2380667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31" name="object 6"/>
            <p:cNvSpPr/>
            <p:nvPr/>
          </p:nvSpPr>
          <p:spPr>
            <a:xfrm>
              <a:off x="4760564" y="1940118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7" y="8295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32" name="object 7"/>
            <p:cNvSpPr/>
            <p:nvPr/>
          </p:nvSpPr>
          <p:spPr>
            <a:xfrm>
              <a:off x="3832461" y="3486574"/>
              <a:ext cx="3067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52" y="0"/>
                  </a:moveTo>
                  <a:lnTo>
                    <a:pt x="7558" y="840"/>
                  </a:lnTo>
                  <a:lnTo>
                    <a:pt x="2728" y="9722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7999" y="7792"/>
                  </a:lnTo>
                  <a:lnTo>
                    <a:pt x="1285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33" name="object 8"/>
            <p:cNvSpPr/>
            <p:nvPr/>
          </p:nvSpPr>
          <p:spPr>
            <a:xfrm>
              <a:off x="5987387" y="1988191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34" name="object 9"/>
            <p:cNvSpPr/>
            <p:nvPr/>
          </p:nvSpPr>
          <p:spPr>
            <a:xfrm>
              <a:off x="4680577" y="2495344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4"/>
                  </a:lnTo>
                  <a:lnTo>
                    <a:pt x="1508" y="5048"/>
                  </a:lnTo>
                  <a:lnTo>
                    <a:pt x="0" y="9120"/>
                  </a:lnTo>
                  <a:lnTo>
                    <a:pt x="163" y="13307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4"/>
                  </a:lnTo>
                  <a:lnTo>
                    <a:pt x="20091" y="16551"/>
                  </a:lnTo>
                  <a:lnTo>
                    <a:pt x="21600" y="12483"/>
                  </a:lnTo>
                  <a:lnTo>
                    <a:pt x="21436" y="8296"/>
                  </a:lnTo>
                  <a:lnTo>
                    <a:pt x="19715" y="4477"/>
                  </a:lnTo>
                  <a:lnTo>
                    <a:pt x="16547" y="1511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35" name="object 10"/>
            <p:cNvSpPr/>
            <p:nvPr/>
          </p:nvSpPr>
          <p:spPr>
            <a:xfrm>
              <a:off x="3539548" y="623616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36" name="object 11"/>
            <p:cNvSpPr/>
            <p:nvPr/>
          </p:nvSpPr>
          <p:spPr>
            <a:xfrm>
              <a:off x="5371664" y="1911394"/>
              <a:ext cx="38780" cy="38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5"/>
                  </a:lnTo>
                  <a:lnTo>
                    <a:pt x="4477" y="1887"/>
                  </a:lnTo>
                  <a:lnTo>
                    <a:pt x="1508" y="5051"/>
                  </a:lnTo>
                  <a:lnTo>
                    <a:pt x="0" y="9121"/>
                  </a:lnTo>
                  <a:lnTo>
                    <a:pt x="163" y="13308"/>
                  </a:lnTo>
                  <a:lnTo>
                    <a:pt x="1885" y="17128"/>
                  </a:lnTo>
                  <a:lnTo>
                    <a:pt x="5052" y="20096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5"/>
                  </a:lnTo>
                  <a:lnTo>
                    <a:pt x="20091" y="16552"/>
                  </a:lnTo>
                  <a:lnTo>
                    <a:pt x="21600" y="12484"/>
                  </a:lnTo>
                  <a:lnTo>
                    <a:pt x="21436" y="8298"/>
                  </a:lnTo>
                  <a:lnTo>
                    <a:pt x="19715" y="4476"/>
                  </a:lnTo>
                  <a:lnTo>
                    <a:pt x="16547" y="1507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37" name="object 12"/>
            <p:cNvSpPr/>
            <p:nvPr/>
          </p:nvSpPr>
          <p:spPr>
            <a:xfrm>
              <a:off x="4085460" y="2638909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38" name="object 13"/>
            <p:cNvSpPr/>
            <p:nvPr/>
          </p:nvSpPr>
          <p:spPr>
            <a:xfrm>
              <a:off x="5283589" y="1801241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78"/>
                  </a:lnTo>
                  <a:lnTo>
                    <a:pt x="21436" y="8294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39" name="object 14"/>
            <p:cNvSpPr/>
            <p:nvPr/>
          </p:nvSpPr>
          <p:spPr>
            <a:xfrm>
              <a:off x="2616861" y="2688625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2" y="17125"/>
                  </a:lnTo>
                  <a:lnTo>
                    <a:pt x="5046" y="20095"/>
                  </a:lnTo>
                  <a:lnTo>
                    <a:pt x="9116" y="21600"/>
                  </a:lnTo>
                  <a:lnTo>
                    <a:pt x="13304" y="21437"/>
                  </a:lnTo>
                  <a:lnTo>
                    <a:pt x="17124" y="19716"/>
                  </a:lnTo>
                  <a:lnTo>
                    <a:pt x="20093" y="16550"/>
                  </a:lnTo>
                  <a:lnTo>
                    <a:pt x="21600" y="12479"/>
                  </a:lnTo>
                  <a:lnTo>
                    <a:pt x="21435" y="8292"/>
                  </a:lnTo>
                  <a:lnTo>
                    <a:pt x="19712" y="4473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40" name="object 15"/>
            <p:cNvSpPr/>
            <p:nvPr/>
          </p:nvSpPr>
          <p:spPr>
            <a:xfrm>
              <a:off x="3764591" y="1954504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22" y="21600"/>
                  </a:lnTo>
                  <a:lnTo>
                    <a:pt x="13307" y="21436"/>
                  </a:lnTo>
                  <a:lnTo>
                    <a:pt x="17124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41" name="object 16"/>
            <p:cNvSpPr/>
            <p:nvPr/>
          </p:nvSpPr>
          <p:spPr>
            <a:xfrm>
              <a:off x="5842589" y="1028644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78"/>
                  </a:lnTo>
                  <a:lnTo>
                    <a:pt x="21436" y="8294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42" name="object 17"/>
            <p:cNvSpPr/>
            <p:nvPr/>
          </p:nvSpPr>
          <p:spPr>
            <a:xfrm>
              <a:off x="2542931" y="1659077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3" y="163"/>
                  </a:lnTo>
                  <a:lnTo>
                    <a:pt x="4474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43" name="object 18"/>
            <p:cNvSpPr/>
            <p:nvPr/>
          </p:nvSpPr>
          <p:spPr>
            <a:xfrm>
              <a:off x="5294449" y="1005149"/>
              <a:ext cx="38780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0"/>
                  </a:lnTo>
                  <a:lnTo>
                    <a:pt x="21600" y="12483"/>
                  </a:lnTo>
                  <a:lnTo>
                    <a:pt x="21436" y="8297"/>
                  </a:lnTo>
                  <a:lnTo>
                    <a:pt x="19715" y="4477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44" name="object 19"/>
            <p:cNvSpPr/>
            <p:nvPr/>
          </p:nvSpPr>
          <p:spPr>
            <a:xfrm>
              <a:off x="2359024" y="2731947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45" name="object 20"/>
            <p:cNvSpPr/>
            <p:nvPr/>
          </p:nvSpPr>
          <p:spPr>
            <a:xfrm>
              <a:off x="6244435" y="3451014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79"/>
                  </a:lnTo>
                  <a:lnTo>
                    <a:pt x="21436" y="8292"/>
                  </a:lnTo>
                  <a:lnTo>
                    <a:pt x="19716" y="4473"/>
                  </a:lnTo>
                  <a:lnTo>
                    <a:pt x="16555" y="1509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46" name="object 21"/>
            <p:cNvSpPr/>
            <p:nvPr/>
          </p:nvSpPr>
          <p:spPr>
            <a:xfrm>
              <a:off x="4580966" y="451934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47" name="object 22"/>
            <p:cNvSpPr/>
            <p:nvPr/>
          </p:nvSpPr>
          <p:spPr>
            <a:xfrm>
              <a:off x="1282346" y="1744715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48" name="object 23"/>
            <p:cNvSpPr/>
            <p:nvPr/>
          </p:nvSpPr>
          <p:spPr>
            <a:xfrm>
              <a:off x="3673899" y="500929"/>
              <a:ext cx="38778" cy="38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5"/>
                  </a:lnTo>
                  <a:lnTo>
                    <a:pt x="17124" y="19714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5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49" name="object 24"/>
            <p:cNvSpPr/>
            <p:nvPr/>
          </p:nvSpPr>
          <p:spPr>
            <a:xfrm>
              <a:off x="6417661" y="1981291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2" y="17125"/>
                  </a:lnTo>
                  <a:lnTo>
                    <a:pt x="5046" y="20095"/>
                  </a:lnTo>
                  <a:lnTo>
                    <a:pt x="9116" y="21600"/>
                  </a:lnTo>
                  <a:lnTo>
                    <a:pt x="13304" y="21437"/>
                  </a:lnTo>
                  <a:lnTo>
                    <a:pt x="17124" y="19716"/>
                  </a:lnTo>
                  <a:lnTo>
                    <a:pt x="20093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50" name="object 25"/>
            <p:cNvSpPr/>
            <p:nvPr/>
          </p:nvSpPr>
          <p:spPr>
            <a:xfrm>
              <a:off x="553564" y="3430413"/>
              <a:ext cx="38780" cy="38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4"/>
                  </a:lnTo>
                  <a:lnTo>
                    <a:pt x="4477" y="1885"/>
                  </a:lnTo>
                  <a:lnTo>
                    <a:pt x="1508" y="5048"/>
                  </a:lnTo>
                  <a:lnTo>
                    <a:pt x="0" y="9119"/>
                  </a:lnTo>
                  <a:lnTo>
                    <a:pt x="163" y="13305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3"/>
                  </a:lnTo>
                  <a:lnTo>
                    <a:pt x="20091" y="16549"/>
                  </a:lnTo>
                  <a:lnTo>
                    <a:pt x="21600" y="12479"/>
                  </a:lnTo>
                  <a:lnTo>
                    <a:pt x="21436" y="8294"/>
                  </a:lnTo>
                  <a:lnTo>
                    <a:pt x="19715" y="4476"/>
                  </a:lnTo>
                  <a:lnTo>
                    <a:pt x="16547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51" name="object 26"/>
            <p:cNvSpPr/>
            <p:nvPr/>
          </p:nvSpPr>
          <p:spPr>
            <a:xfrm>
              <a:off x="5570156" y="803722"/>
              <a:ext cx="38780" cy="38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4"/>
                  </a:lnTo>
                  <a:lnTo>
                    <a:pt x="20091" y="16550"/>
                  </a:lnTo>
                  <a:lnTo>
                    <a:pt x="21600" y="12482"/>
                  </a:lnTo>
                  <a:lnTo>
                    <a:pt x="21436" y="8295"/>
                  </a:lnTo>
                  <a:lnTo>
                    <a:pt x="19715" y="4475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52" name="object 27"/>
            <p:cNvSpPr/>
            <p:nvPr/>
          </p:nvSpPr>
          <p:spPr>
            <a:xfrm>
              <a:off x="3577134" y="320047"/>
              <a:ext cx="38778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4"/>
                  </a:lnTo>
                  <a:lnTo>
                    <a:pt x="4476" y="1885"/>
                  </a:lnTo>
                  <a:lnTo>
                    <a:pt x="1507" y="5048"/>
                  </a:lnTo>
                  <a:lnTo>
                    <a:pt x="0" y="9120"/>
                  </a:lnTo>
                  <a:lnTo>
                    <a:pt x="164" y="13306"/>
                  </a:lnTo>
                  <a:lnTo>
                    <a:pt x="1884" y="17124"/>
                  </a:lnTo>
                  <a:lnTo>
                    <a:pt x="5044" y="20088"/>
                  </a:lnTo>
                  <a:lnTo>
                    <a:pt x="9116" y="21600"/>
                  </a:lnTo>
                  <a:lnTo>
                    <a:pt x="13303" y="21437"/>
                  </a:lnTo>
                  <a:lnTo>
                    <a:pt x="17123" y="19716"/>
                  </a:lnTo>
                  <a:lnTo>
                    <a:pt x="20092" y="16551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6"/>
                  </a:lnTo>
                  <a:lnTo>
                    <a:pt x="16547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53" name="object 28"/>
            <p:cNvSpPr/>
            <p:nvPr/>
          </p:nvSpPr>
          <p:spPr>
            <a:xfrm>
              <a:off x="2523040" y="286550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54" name="object 29"/>
            <p:cNvSpPr/>
            <p:nvPr/>
          </p:nvSpPr>
          <p:spPr>
            <a:xfrm>
              <a:off x="979404" y="2722216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55" name="object 30"/>
            <p:cNvSpPr/>
            <p:nvPr/>
          </p:nvSpPr>
          <p:spPr>
            <a:xfrm>
              <a:off x="2830648" y="2514817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56" name="object 31"/>
            <p:cNvSpPr/>
            <p:nvPr/>
          </p:nvSpPr>
          <p:spPr>
            <a:xfrm>
              <a:off x="5214918" y="1196568"/>
              <a:ext cx="38780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0"/>
                  </a:lnTo>
                  <a:lnTo>
                    <a:pt x="21600" y="12479"/>
                  </a:lnTo>
                  <a:lnTo>
                    <a:pt x="21436" y="8292"/>
                  </a:lnTo>
                  <a:lnTo>
                    <a:pt x="19715" y="4473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57" name="object 32"/>
            <p:cNvSpPr/>
            <p:nvPr/>
          </p:nvSpPr>
          <p:spPr>
            <a:xfrm>
              <a:off x="3006935" y="1405744"/>
              <a:ext cx="38780" cy="38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4"/>
                  </a:lnTo>
                  <a:lnTo>
                    <a:pt x="1508" y="5047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5"/>
                  </a:lnTo>
                  <a:lnTo>
                    <a:pt x="20091" y="16548"/>
                  </a:lnTo>
                  <a:lnTo>
                    <a:pt x="21600" y="12482"/>
                  </a:lnTo>
                  <a:lnTo>
                    <a:pt x="21436" y="8298"/>
                  </a:lnTo>
                  <a:lnTo>
                    <a:pt x="19715" y="4479"/>
                  </a:lnTo>
                  <a:lnTo>
                    <a:pt x="16547" y="1511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58" name="object 33"/>
            <p:cNvSpPr/>
            <p:nvPr/>
          </p:nvSpPr>
          <p:spPr>
            <a:xfrm>
              <a:off x="6666762" y="1643891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5"/>
                  </a:lnTo>
                  <a:lnTo>
                    <a:pt x="1507" y="5052"/>
                  </a:lnTo>
                  <a:lnTo>
                    <a:pt x="0" y="9119"/>
                  </a:lnTo>
                  <a:lnTo>
                    <a:pt x="165" y="13304"/>
                  </a:lnTo>
                  <a:lnTo>
                    <a:pt x="1887" y="17123"/>
                  </a:lnTo>
                  <a:lnTo>
                    <a:pt x="5051" y="20091"/>
                  </a:lnTo>
                  <a:lnTo>
                    <a:pt x="9121" y="21600"/>
                  </a:lnTo>
                  <a:lnTo>
                    <a:pt x="13306" y="21436"/>
                  </a:lnTo>
                  <a:lnTo>
                    <a:pt x="17124" y="19715"/>
                  </a:lnTo>
                  <a:lnTo>
                    <a:pt x="20092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4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59" name="object 34"/>
            <p:cNvSpPr/>
            <p:nvPr/>
          </p:nvSpPr>
          <p:spPr>
            <a:xfrm>
              <a:off x="4198415" y="2395427"/>
              <a:ext cx="38780" cy="38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4"/>
                  </a:lnTo>
                  <a:lnTo>
                    <a:pt x="4477" y="1885"/>
                  </a:lnTo>
                  <a:lnTo>
                    <a:pt x="1508" y="5048"/>
                  </a:lnTo>
                  <a:lnTo>
                    <a:pt x="0" y="9119"/>
                  </a:lnTo>
                  <a:lnTo>
                    <a:pt x="163" y="13305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3"/>
                  </a:lnTo>
                  <a:lnTo>
                    <a:pt x="20091" y="16549"/>
                  </a:lnTo>
                  <a:lnTo>
                    <a:pt x="21600" y="12479"/>
                  </a:lnTo>
                  <a:lnTo>
                    <a:pt x="21436" y="8292"/>
                  </a:lnTo>
                  <a:lnTo>
                    <a:pt x="19715" y="4472"/>
                  </a:lnTo>
                  <a:lnTo>
                    <a:pt x="16547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60" name="object 35"/>
            <p:cNvSpPr/>
            <p:nvPr/>
          </p:nvSpPr>
          <p:spPr>
            <a:xfrm>
              <a:off x="3636601" y="2703121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61" name="object 36"/>
            <p:cNvSpPr/>
            <p:nvPr/>
          </p:nvSpPr>
          <p:spPr>
            <a:xfrm>
              <a:off x="3051622" y="1227184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62" name="object 37"/>
            <p:cNvSpPr/>
            <p:nvPr/>
          </p:nvSpPr>
          <p:spPr>
            <a:xfrm>
              <a:off x="3939651" y="2543088"/>
              <a:ext cx="38779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63" name="object 38"/>
            <p:cNvSpPr/>
            <p:nvPr/>
          </p:nvSpPr>
          <p:spPr>
            <a:xfrm>
              <a:off x="4707456" y="1681033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64" name="object 39"/>
            <p:cNvSpPr/>
            <p:nvPr/>
          </p:nvSpPr>
          <p:spPr>
            <a:xfrm>
              <a:off x="3741053" y="2548163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65" name="object 40"/>
            <p:cNvSpPr/>
            <p:nvPr/>
          </p:nvSpPr>
          <p:spPr>
            <a:xfrm>
              <a:off x="6509098" y="945619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4"/>
                  </a:lnTo>
                  <a:lnTo>
                    <a:pt x="4477" y="1885"/>
                  </a:lnTo>
                  <a:lnTo>
                    <a:pt x="1508" y="5048"/>
                  </a:lnTo>
                  <a:lnTo>
                    <a:pt x="0" y="9120"/>
                  </a:lnTo>
                  <a:lnTo>
                    <a:pt x="163" y="13306"/>
                  </a:lnTo>
                  <a:lnTo>
                    <a:pt x="1885" y="17124"/>
                  </a:lnTo>
                  <a:lnTo>
                    <a:pt x="5052" y="20088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1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6"/>
                  </a:lnTo>
                  <a:lnTo>
                    <a:pt x="16547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66" name="object 41"/>
            <p:cNvSpPr/>
            <p:nvPr/>
          </p:nvSpPr>
          <p:spPr>
            <a:xfrm>
              <a:off x="2665076" y="1087478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67" name="object 42"/>
            <p:cNvSpPr/>
            <p:nvPr/>
          </p:nvSpPr>
          <p:spPr>
            <a:xfrm>
              <a:off x="5147415" y="2571849"/>
              <a:ext cx="38778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5"/>
                  </a:lnTo>
                  <a:lnTo>
                    <a:pt x="4476" y="1887"/>
                  </a:lnTo>
                  <a:lnTo>
                    <a:pt x="1507" y="5051"/>
                  </a:lnTo>
                  <a:lnTo>
                    <a:pt x="0" y="9119"/>
                  </a:lnTo>
                  <a:lnTo>
                    <a:pt x="165" y="13304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21" y="21600"/>
                  </a:lnTo>
                  <a:lnTo>
                    <a:pt x="13306" y="21436"/>
                  </a:lnTo>
                  <a:lnTo>
                    <a:pt x="17124" y="19714"/>
                  </a:lnTo>
                  <a:lnTo>
                    <a:pt x="20092" y="16547"/>
                  </a:lnTo>
                  <a:lnTo>
                    <a:pt x="21600" y="12480"/>
                  </a:lnTo>
                  <a:lnTo>
                    <a:pt x="21436" y="8295"/>
                  </a:lnTo>
                  <a:lnTo>
                    <a:pt x="19714" y="4476"/>
                  </a:lnTo>
                  <a:lnTo>
                    <a:pt x="16547" y="1507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68" name="object 43"/>
            <p:cNvSpPr/>
            <p:nvPr/>
          </p:nvSpPr>
          <p:spPr>
            <a:xfrm>
              <a:off x="4174180" y="541335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69" name="object 44"/>
            <p:cNvSpPr/>
            <p:nvPr/>
          </p:nvSpPr>
          <p:spPr>
            <a:xfrm>
              <a:off x="4462964" y="518219"/>
              <a:ext cx="38780" cy="38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4"/>
                  </a:lnTo>
                  <a:lnTo>
                    <a:pt x="20091" y="16550"/>
                  </a:lnTo>
                  <a:lnTo>
                    <a:pt x="21600" y="12482"/>
                  </a:lnTo>
                  <a:lnTo>
                    <a:pt x="21437" y="8295"/>
                  </a:lnTo>
                  <a:lnTo>
                    <a:pt x="19717" y="4475"/>
                  </a:lnTo>
                  <a:lnTo>
                    <a:pt x="16554" y="1509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70" name="object 45"/>
            <p:cNvSpPr/>
            <p:nvPr/>
          </p:nvSpPr>
          <p:spPr>
            <a:xfrm>
              <a:off x="5349750" y="1311903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71" name="object 46"/>
            <p:cNvSpPr/>
            <p:nvPr/>
          </p:nvSpPr>
          <p:spPr>
            <a:xfrm>
              <a:off x="5037851" y="1580665"/>
              <a:ext cx="38780" cy="38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4"/>
                  </a:lnTo>
                  <a:lnTo>
                    <a:pt x="20091" y="16550"/>
                  </a:lnTo>
                  <a:lnTo>
                    <a:pt x="21600" y="12482"/>
                  </a:lnTo>
                  <a:lnTo>
                    <a:pt x="21436" y="8295"/>
                  </a:lnTo>
                  <a:lnTo>
                    <a:pt x="19715" y="4475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72" name="object 47"/>
            <p:cNvSpPr/>
            <p:nvPr/>
          </p:nvSpPr>
          <p:spPr>
            <a:xfrm>
              <a:off x="5143323" y="2725625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7" y="8295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73" name="object 48"/>
            <p:cNvSpPr/>
            <p:nvPr/>
          </p:nvSpPr>
          <p:spPr>
            <a:xfrm>
              <a:off x="1486260" y="1429422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74" name="object 49"/>
            <p:cNvSpPr/>
            <p:nvPr/>
          </p:nvSpPr>
          <p:spPr>
            <a:xfrm>
              <a:off x="6270517" y="2090915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75" name="object 50"/>
            <p:cNvSpPr/>
            <p:nvPr/>
          </p:nvSpPr>
          <p:spPr>
            <a:xfrm>
              <a:off x="747971" y="3288511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76" name="object 51"/>
            <p:cNvSpPr/>
            <p:nvPr/>
          </p:nvSpPr>
          <p:spPr>
            <a:xfrm>
              <a:off x="3564065" y="3442355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78" y="0"/>
                  </a:moveTo>
                  <a:lnTo>
                    <a:pt x="8293" y="163"/>
                  </a:lnTo>
                  <a:lnTo>
                    <a:pt x="4476" y="1884"/>
                  </a:lnTo>
                  <a:lnTo>
                    <a:pt x="1508" y="5048"/>
                  </a:lnTo>
                  <a:lnTo>
                    <a:pt x="0" y="9118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4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0"/>
                  </a:lnTo>
                  <a:lnTo>
                    <a:pt x="21435" y="8293"/>
                  </a:lnTo>
                  <a:lnTo>
                    <a:pt x="19712" y="4476"/>
                  </a:lnTo>
                  <a:lnTo>
                    <a:pt x="16548" y="1511"/>
                  </a:lnTo>
                  <a:lnTo>
                    <a:pt x="1247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77" name="object 52"/>
            <p:cNvSpPr/>
            <p:nvPr/>
          </p:nvSpPr>
          <p:spPr>
            <a:xfrm>
              <a:off x="1444082" y="2977774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78" name="object 53"/>
            <p:cNvSpPr/>
            <p:nvPr/>
          </p:nvSpPr>
          <p:spPr>
            <a:xfrm>
              <a:off x="3850440" y="2660920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4" y="0"/>
                  </a:moveTo>
                  <a:lnTo>
                    <a:pt x="8297" y="163"/>
                  </a:lnTo>
                  <a:lnTo>
                    <a:pt x="4477" y="1884"/>
                  </a:lnTo>
                  <a:lnTo>
                    <a:pt x="1508" y="5048"/>
                  </a:lnTo>
                  <a:lnTo>
                    <a:pt x="0" y="9120"/>
                  </a:lnTo>
                  <a:lnTo>
                    <a:pt x="163" y="13307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4"/>
                  </a:lnTo>
                  <a:lnTo>
                    <a:pt x="20091" y="16551"/>
                  </a:lnTo>
                  <a:lnTo>
                    <a:pt x="21600" y="12483"/>
                  </a:lnTo>
                  <a:lnTo>
                    <a:pt x="21437" y="8296"/>
                  </a:lnTo>
                  <a:lnTo>
                    <a:pt x="19717" y="4477"/>
                  </a:lnTo>
                  <a:lnTo>
                    <a:pt x="16554" y="1511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79" name="object 54"/>
            <p:cNvSpPr/>
            <p:nvPr/>
          </p:nvSpPr>
          <p:spPr>
            <a:xfrm>
              <a:off x="3615103" y="1562761"/>
              <a:ext cx="38780" cy="38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4" y="0"/>
                  </a:moveTo>
                  <a:lnTo>
                    <a:pt x="8297" y="165"/>
                  </a:lnTo>
                  <a:lnTo>
                    <a:pt x="4477" y="1887"/>
                  </a:lnTo>
                  <a:lnTo>
                    <a:pt x="1508" y="5051"/>
                  </a:lnTo>
                  <a:lnTo>
                    <a:pt x="0" y="9119"/>
                  </a:lnTo>
                  <a:lnTo>
                    <a:pt x="163" y="13304"/>
                  </a:lnTo>
                  <a:lnTo>
                    <a:pt x="1885" y="17123"/>
                  </a:lnTo>
                  <a:lnTo>
                    <a:pt x="5052" y="20093"/>
                  </a:lnTo>
                  <a:lnTo>
                    <a:pt x="9122" y="21600"/>
                  </a:lnTo>
                  <a:lnTo>
                    <a:pt x="13307" y="21435"/>
                  </a:lnTo>
                  <a:lnTo>
                    <a:pt x="17124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7" y="8295"/>
                  </a:lnTo>
                  <a:lnTo>
                    <a:pt x="19717" y="4476"/>
                  </a:lnTo>
                  <a:lnTo>
                    <a:pt x="16554" y="1507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80" name="object 55"/>
            <p:cNvSpPr/>
            <p:nvPr/>
          </p:nvSpPr>
          <p:spPr>
            <a:xfrm>
              <a:off x="6594144" y="1084289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81" name="object 56"/>
            <p:cNvSpPr/>
            <p:nvPr/>
          </p:nvSpPr>
          <p:spPr>
            <a:xfrm>
              <a:off x="4346498" y="1231041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7"/>
                  </a:lnTo>
                  <a:lnTo>
                    <a:pt x="165" y="13304"/>
                  </a:lnTo>
                  <a:lnTo>
                    <a:pt x="1887" y="17122"/>
                  </a:lnTo>
                  <a:lnTo>
                    <a:pt x="5051" y="20088"/>
                  </a:lnTo>
                  <a:lnTo>
                    <a:pt x="9119" y="21600"/>
                  </a:lnTo>
                  <a:lnTo>
                    <a:pt x="13304" y="21439"/>
                  </a:lnTo>
                  <a:lnTo>
                    <a:pt x="17123" y="19718"/>
                  </a:lnTo>
                  <a:lnTo>
                    <a:pt x="20092" y="16550"/>
                  </a:lnTo>
                  <a:lnTo>
                    <a:pt x="21600" y="12483"/>
                  </a:lnTo>
                  <a:lnTo>
                    <a:pt x="21436" y="8297"/>
                  </a:lnTo>
                  <a:lnTo>
                    <a:pt x="19714" y="4477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82" name="object 57"/>
            <p:cNvSpPr/>
            <p:nvPr/>
          </p:nvSpPr>
          <p:spPr>
            <a:xfrm>
              <a:off x="5843327" y="159508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83" name="object 58"/>
            <p:cNvSpPr/>
            <p:nvPr/>
          </p:nvSpPr>
          <p:spPr>
            <a:xfrm>
              <a:off x="5746607" y="765913"/>
              <a:ext cx="38780" cy="38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4"/>
                  </a:lnTo>
                  <a:lnTo>
                    <a:pt x="20091" y="16550"/>
                  </a:lnTo>
                  <a:lnTo>
                    <a:pt x="21600" y="12482"/>
                  </a:lnTo>
                  <a:lnTo>
                    <a:pt x="21436" y="8295"/>
                  </a:lnTo>
                  <a:lnTo>
                    <a:pt x="19715" y="4475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84" name="object 59"/>
            <p:cNvSpPr/>
            <p:nvPr/>
          </p:nvSpPr>
          <p:spPr>
            <a:xfrm>
              <a:off x="6804732" y="1543132"/>
              <a:ext cx="32424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923" y="0"/>
                  </a:moveTo>
                  <a:lnTo>
                    <a:pt x="9918" y="163"/>
                  </a:lnTo>
                  <a:lnTo>
                    <a:pt x="5353" y="1884"/>
                  </a:lnTo>
                  <a:lnTo>
                    <a:pt x="1804" y="5048"/>
                  </a:lnTo>
                  <a:lnTo>
                    <a:pt x="0" y="9119"/>
                  </a:lnTo>
                  <a:lnTo>
                    <a:pt x="195" y="13304"/>
                  </a:lnTo>
                  <a:lnTo>
                    <a:pt x="2254" y="17124"/>
                  </a:lnTo>
                  <a:lnTo>
                    <a:pt x="6042" y="20095"/>
                  </a:lnTo>
                  <a:lnTo>
                    <a:pt x="10907" y="21600"/>
                  </a:lnTo>
                  <a:lnTo>
                    <a:pt x="15912" y="21435"/>
                  </a:lnTo>
                  <a:lnTo>
                    <a:pt x="20479" y="19714"/>
                  </a:lnTo>
                  <a:lnTo>
                    <a:pt x="21600" y="18716"/>
                  </a:lnTo>
                  <a:lnTo>
                    <a:pt x="21600" y="2929"/>
                  </a:lnTo>
                  <a:lnTo>
                    <a:pt x="19791" y="1511"/>
                  </a:lnTo>
                  <a:lnTo>
                    <a:pt x="14923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85" name="object 60"/>
            <p:cNvSpPr/>
            <p:nvPr/>
          </p:nvSpPr>
          <p:spPr>
            <a:xfrm>
              <a:off x="4441638" y="2342746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86" name="object 61"/>
            <p:cNvSpPr/>
            <p:nvPr/>
          </p:nvSpPr>
          <p:spPr>
            <a:xfrm>
              <a:off x="5119537" y="3196559"/>
              <a:ext cx="38780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4"/>
                  </a:lnTo>
                  <a:lnTo>
                    <a:pt x="1885" y="17122"/>
                  </a:lnTo>
                  <a:lnTo>
                    <a:pt x="5052" y="20088"/>
                  </a:lnTo>
                  <a:lnTo>
                    <a:pt x="9119" y="21600"/>
                  </a:lnTo>
                  <a:lnTo>
                    <a:pt x="13304" y="21439"/>
                  </a:lnTo>
                  <a:lnTo>
                    <a:pt x="17123" y="19718"/>
                  </a:lnTo>
                  <a:lnTo>
                    <a:pt x="20091" y="16550"/>
                  </a:lnTo>
                  <a:lnTo>
                    <a:pt x="21600" y="12483"/>
                  </a:lnTo>
                  <a:lnTo>
                    <a:pt x="21436" y="8297"/>
                  </a:lnTo>
                  <a:lnTo>
                    <a:pt x="19715" y="4477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87" name="object 62"/>
            <p:cNvSpPr/>
            <p:nvPr/>
          </p:nvSpPr>
          <p:spPr>
            <a:xfrm>
              <a:off x="1947269" y="1134789"/>
              <a:ext cx="38778" cy="38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5"/>
                  </a:lnTo>
                  <a:lnTo>
                    <a:pt x="4477" y="1887"/>
                  </a:lnTo>
                  <a:lnTo>
                    <a:pt x="1508" y="5051"/>
                  </a:lnTo>
                  <a:lnTo>
                    <a:pt x="0" y="9121"/>
                  </a:lnTo>
                  <a:lnTo>
                    <a:pt x="163" y="13308"/>
                  </a:lnTo>
                  <a:lnTo>
                    <a:pt x="1882" y="17128"/>
                  </a:lnTo>
                  <a:lnTo>
                    <a:pt x="5046" y="20096"/>
                  </a:lnTo>
                  <a:lnTo>
                    <a:pt x="9116" y="21600"/>
                  </a:lnTo>
                  <a:lnTo>
                    <a:pt x="13304" y="21435"/>
                  </a:lnTo>
                  <a:lnTo>
                    <a:pt x="17124" y="19715"/>
                  </a:lnTo>
                  <a:lnTo>
                    <a:pt x="20093" y="16552"/>
                  </a:lnTo>
                  <a:lnTo>
                    <a:pt x="21600" y="12481"/>
                  </a:lnTo>
                  <a:lnTo>
                    <a:pt x="21435" y="8295"/>
                  </a:lnTo>
                  <a:lnTo>
                    <a:pt x="19712" y="4476"/>
                  </a:lnTo>
                  <a:lnTo>
                    <a:pt x="16548" y="1507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88" name="object 63"/>
            <p:cNvSpPr/>
            <p:nvPr/>
          </p:nvSpPr>
          <p:spPr>
            <a:xfrm>
              <a:off x="5666816" y="641735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89" name="object 64"/>
            <p:cNvSpPr/>
            <p:nvPr/>
          </p:nvSpPr>
          <p:spPr>
            <a:xfrm>
              <a:off x="3710898" y="2367426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90" name="object 65"/>
            <p:cNvSpPr/>
            <p:nvPr/>
          </p:nvSpPr>
          <p:spPr>
            <a:xfrm>
              <a:off x="2976139" y="2433119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91" name="object 66"/>
            <p:cNvSpPr/>
            <p:nvPr/>
          </p:nvSpPr>
          <p:spPr>
            <a:xfrm>
              <a:off x="2461739" y="2397621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79"/>
                  </a:lnTo>
                  <a:lnTo>
                    <a:pt x="21435" y="8292"/>
                  </a:lnTo>
                  <a:lnTo>
                    <a:pt x="19712" y="4473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92" name="object 67"/>
            <p:cNvSpPr/>
            <p:nvPr/>
          </p:nvSpPr>
          <p:spPr>
            <a:xfrm>
              <a:off x="2321362" y="486309"/>
              <a:ext cx="38780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4"/>
                  </a:lnTo>
                  <a:lnTo>
                    <a:pt x="1882" y="17122"/>
                  </a:lnTo>
                  <a:lnTo>
                    <a:pt x="5045" y="20088"/>
                  </a:lnTo>
                  <a:lnTo>
                    <a:pt x="9116" y="21600"/>
                  </a:lnTo>
                  <a:lnTo>
                    <a:pt x="13303" y="21439"/>
                  </a:lnTo>
                  <a:lnTo>
                    <a:pt x="17123" y="19718"/>
                  </a:lnTo>
                  <a:lnTo>
                    <a:pt x="20092" y="16550"/>
                  </a:lnTo>
                  <a:lnTo>
                    <a:pt x="21600" y="12483"/>
                  </a:lnTo>
                  <a:lnTo>
                    <a:pt x="21436" y="8297"/>
                  </a:lnTo>
                  <a:lnTo>
                    <a:pt x="19715" y="4477"/>
                  </a:lnTo>
                  <a:lnTo>
                    <a:pt x="16547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93" name="object 68"/>
            <p:cNvSpPr/>
            <p:nvPr/>
          </p:nvSpPr>
          <p:spPr>
            <a:xfrm>
              <a:off x="1138981" y="2252578"/>
              <a:ext cx="38778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3" y="0"/>
                  </a:moveTo>
                  <a:lnTo>
                    <a:pt x="8296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80"/>
                  </a:lnTo>
                  <a:lnTo>
                    <a:pt x="21437" y="8294"/>
                  </a:lnTo>
                  <a:lnTo>
                    <a:pt x="19717" y="4474"/>
                  </a:lnTo>
                  <a:lnTo>
                    <a:pt x="16554" y="1508"/>
                  </a:lnTo>
                  <a:lnTo>
                    <a:pt x="12483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94" name="object 69"/>
            <p:cNvSpPr/>
            <p:nvPr/>
          </p:nvSpPr>
          <p:spPr>
            <a:xfrm>
              <a:off x="1322509" y="3443828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95" name="object 70"/>
            <p:cNvSpPr/>
            <p:nvPr/>
          </p:nvSpPr>
          <p:spPr>
            <a:xfrm>
              <a:off x="6809947" y="812023"/>
              <a:ext cx="2721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793" y="0"/>
                  </a:moveTo>
                  <a:lnTo>
                    <a:pt x="11825" y="163"/>
                  </a:lnTo>
                  <a:lnTo>
                    <a:pt x="6380" y="1882"/>
                  </a:lnTo>
                  <a:lnTo>
                    <a:pt x="2150" y="5046"/>
                  </a:lnTo>
                  <a:lnTo>
                    <a:pt x="0" y="9116"/>
                  </a:lnTo>
                  <a:lnTo>
                    <a:pt x="233" y="13304"/>
                  </a:lnTo>
                  <a:lnTo>
                    <a:pt x="2687" y="17124"/>
                  </a:lnTo>
                  <a:lnTo>
                    <a:pt x="7201" y="20093"/>
                  </a:lnTo>
                  <a:lnTo>
                    <a:pt x="12997" y="21600"/>
                  </a:lnTo>
                  <a:lnTo>
                    <a:pt x="18962" y="21435"/>
                  </a:lnTo>
                  <a:lnTo>
                    <a:pt x="21600" y="20600"/>
                  </a:lnTo>
                  <a:lnTo>
                    <a:pt x="21600" y="990"/>
                  </a:lnTo>
                  <a:lnTo>
                    <a:pt x="17793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96" name="object 71"/>
            <p:cNvSpPr/>
            <p:nvPr/>
          </p:nvSpPr>
          <p:spPr>
            <a:xfrm>
              <a:off x="2908965" y="1248793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97" name="object 72"/>
            <p:cNvSpPr/>
            <p:nvPr/>
          </p:nvSpPr>
          <p:spPr>
            <a:xfrm>
              <a:off x="2351935" y="960549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98" name="object 73"/>
            <p:cNvSpPr/>
            <p:nvPr/>
          </p:nvSpPr>
          <p:spPr>
            <a:xfrm>
              <a:off x="3695558" y="658015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4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199" name="object 74"/>
            <p:cNvSpPr/>
            <p:nvPr/>
          </p:nvSpPr>
          <p:spPr>
            <a:xfrm>
              <a:off x="3376710" y="2904663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7" y="8295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00" name="object 75"/>
            <p:cNvSpPr/>
            <p:nvPr/>
          </p:nvSpPr>
          <p:spPr>
            <a:xfrm>
              <a:off x="2953773" y="764744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3" y="163"/>
                  </a:lnTo>
                  <a:lnTo>
                    <a:pt x="4474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01" name="object 76"/>
            <p:cNvSpPr/>
            <p:nvPr/>
          </p:nvSpPr>
          <p:spPr>
            <a:xfrm>
              <a:off x="1743367" y="2836245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3" y="0"/>
                  </a:moveTo>
                  <a:lnTo>
                    <a:pt x="8296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7" y="8295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3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02" name="object 77"/>
            <p:cNvSpPr/>
            <p:nvPr/>
          </p:nvSpPr>
          <p:spPr>
            <a:xfrm>
              <a:off x="4193678" y="1092917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03" name="object 78"/>
            <p:cNvSpPr/>
            <p:nvPr/>
          </p:nvSpPr>
          <p:spPr>
            <a:xfrm>
              <a:off x="6521394" y="2715962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78"/>
                  </a:lnTo>
                  <a:lnTo>
                    <a:pt x="21437" y="8294"/>
                  </a:lnTo>
                  <a:lnTo>
                    <a:pt x="19717" y="4476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04" name="object 79"/>
            <p:cNvSpPr/>
            <p:nvPr/>
          </p:nvSpPr>
          <p:spPr>
            <a:xfrm>
              <a:off x="5825144" y="884477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05" name="object 80"/>
            <p:cNvSpPr/>
            <p:nvPr/>
          </p:nvSpPr>
          <p:spPr>
            <a:xfrm>
              <a:off x="2865752" y="3486723"/>
              <a:ext cx="30065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06" y="0"/>
                  </a:moveTo>
                  <a:lnTo>
                    <a:pt x="7507" y="875"/>
                  </a:lnTo>
                  <a:lnTo>
                    <a:pt x="2581" y="1012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8151" y="8116"/>
                  </a:lnTo>
                  <a:lnTo>
                    <a:pt x="1290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06" name="object 81"/>
            <p:cNvSpPr/>
            <p:nvPr/>
          </p:nvSpPr>
          <p:spPr>
            <a:xfrm>
              <a:off x="3536701" y="1920626"/>
              <a:ext cx="38778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07" name="object 82"/>
            <p:cNvSpPr/>
            <p:nvPr/>
          </p:nvSpPr>
          <p:spPr>
            <a:xfrm>
              <a:off x="6786788" y="84321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7" y="8295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08" name="object 83"/>
            <p:cNvSpPr/>
            <p:nvPr/>
          </p:nvSpPr>
          <p:spPr>
            <a:xfrm>
              <a:off x="4201864" y="1950015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3" y="163"/>
                  </a:lnTo>
                  <a:lnTo>
                    <a:pt x="4474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09" name="object 84"/>
            <p:cNvSpPr/>
            <p:nvPr/>
          </p:nvSpPr>
          <p:spPr>
            <a:xfrm>
              <a:off x="2836918" y="442369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3" y="163"/>
                  </a:lnTo>
                  <a:lnTo>
                    <a:pt x="4474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10" name="object 85"/>
            <p:cNvSpPr/>
            <p:nvPr/>
          </p:nvSpPr>
          <p:spPr>
            <a:xfrm>
              <a:off x="3553479" y="1242159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11" name="object 86"/>
            <p:cNvSpPr/>
            <p:nvPr/>
          </p:nvSpPr>
          <p:spPr>
            <a:xfrm>
              <a:off x="3270595" y="675218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3"/>
                  </a:lnTo>
                  <a:lnTo>
                    <a:pt x="21435" y="8297"/>
                  </a:lnTo>
                  <a:lnTo>
                    <a:pt x="19712" y="4477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12" name="object 87"/>
            <p:cNvSpPr/>
            <p:nvPr/>
          </p:nvSpPr>
          <p:spPr>
            <a:xfrm>
              <a:off x="4244223" y="1799756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7" y="8296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13" name="object 88"/>
            <p:cNvSpPr/>
            <p:nvPr/>
          </p:nvSpPr>
          <p:spPr>
            <a:xfrm>
              <a:off x="2474017" y="858275"/>
              <a:ext cx="38778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78"/>
                  </a:lnTo>
                  <a:lnTo>
                    <a:pt x="21436" y="8294"/>
                  </a:lnTo>
                  <a:lnTo>
                    <a:pt x="19714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14" name="object 89"/>
            <p:cNvSpPr/>
            <p:nvPr/>
          </p:nvSpPr>
          <p:spPr>
            <a:xfrm>
              <a:off x="5688368" y="426540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4" y="0"/>
                  </a:moveTo>
                  <a:lnTo>
                    <a:pt x="8297" y="163"/>
                  </a:lnTo>
                  <a:lnTo>
                    <a:pt x="4477" y="1884"/>
                  </a:lnTo>
                  <a:lnTo>
                    <a:pt x="1508" y="5048"/>
                  </a:lnTo>
                  <a:lnTo>
                    <a:pt x="0" y="9119"/>
                  </a:lnTo>
                  <a:lnTo>
                    <a:pt x="163" y="13306"/>
                  </a:lnTo>
                  <a:lnTo>
                    <a:pt x="1885" y="17126"/>
                  </a:lnTo>
                  <a:lnTo>
                    <a:pt x="5052" y="20094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0"/>
                  </a:lnTo>
                  <a:lnTo>
                    <a:pt x="21600" y="12482"/>
                  </a:lnTo>
                  <a:lnTo>
                    <a:pt x="21437" y="8296"/>
                  </a:lnTo>
                  <a:lnTo>
                    <a:pt x="19717" y="4477"/>
                  </a:lnTo>
                  <a:lnTo>
                    <a:pt x="16554" y="1511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15" name="object 90"/>
            <p:cNvSpPr/>
            <p:nvPr/>
          </p:nvSpPr>
          <p:spPr>
            <a:xfrm>
              <a:off x="5126442" y="1712807"/>
              <a:ext cx="38780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0"/>
                  </a:lnTo>
                  <a:lnTo>
                    <a:pt x="21600" y="12483"/>
                  </a:lnTo>
                  <a:lnTo>
                    <a:pt x="21436" y="8297"/>
                  </a:lnTo>
                  <a:lnTo>
                    <a:pt x="19715" y="4477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16" name="object 91"/>
            <p:cNvSpPr/>
            <p:nvPr/>
          </p:nvSpPr>
          <p:spPr>
            <a:xfrm>
              <a:off x="268890" y="3373406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17" name="object 92"/>
            <p:cNvSpPr/>
            <p:nvPr/>
          </p:nvSpPr>
          <p:spPr>
            <a:xfrm>
              <a:off x="6624231" y="2560861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18" name="object 93"/>
            <p:cNvSpPr/>
            <p:nvPr/>
          </p:nvSpPr>
          <p:spPr>
            <a:xfrm>
              <a:off x="3221234" y="2023474"/>
              <a:ext cx="38778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78" y="0"/>
                  </a:moveTo>
                  <a:lnTo>
                    <a:pt x="8293" y="163"/>
                  </a:lnTo>
                  <a:lnTo>
                    <a:pt x="4476" y="1884"/>
                  </a:lnTo>
                  <a:lnTo>
                    <a:pt x="1508" y="5048"/>
                  </a:lnTo>
                  <a:lnTo>
                    <a:pt x="0" y="9119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5"/>
                  </a:lnTo>
                  <a:lnTo>
                    <a:pt x="17124" y="19714"/>
                  </a:lnTo>
                  <a:lnTo>
                    <a:pt x="20092" y="16551"/>
                  </a:lnTo>
                  <a:lnTo>
                    <a:pt x="21600" y="12483"/>
                  </a:lnTo>
                  <a:lnTo>
                    <a:pt x="21435" y="8296"/>
                  </a:lnTo>
                  <a:lnTo>
                    <a:pt x="19712" y="4477"/>
                  </a:lnTo>
                  <a:lnTo>
                    <a:pt x="16548" y="1511"/>
                  </a:lnTo>
                  <a:lnTo>
                    <a:pt x="1247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19" name="object 94"/>
            <p:cNvSpPr/>
            <p:nvPr/>
          </p:nvSpPr>
          <p:spPr>
            <a:xfrm>
              <a:off x="1466199" y="2248520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20" name="object 95"/>
            <p:cNvSpPr/>
            <p:nvPr/>
          </p:nvSpPr>
          <p:spPr>
            <a:xfrm>
              <a:off x="6106773" y="2084170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21" name="object 96"/>
            <p:cNvSpPr/>
            <p:nvPr/>
          </p:nvSpPr>
          <p:spPr>
            <a:xfrm>
              <a:off x="5161460" y="2888508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22" name="object 97"/>
            <p:cNvSpPr/>
            <p:nvPr/>
          </p:nvSpPr>
          <p:spPr>
            <a:xfrm>
              <a:off x="4873006" y="2771457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7" y="8293"/>
                  </a:lnTo>
                  <a:lnTo>
                    <a:pt x="19717" y="4476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23" name="object 98"/>
            <p:cNvSpPr/>
            <p:nvPr/>
          </p:nvSpPr>
          <p:spPr>
            <a:xfrm>
              <a:off x="3498956" y="1087236"/>
              <a:ext cx="38778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4"/>
                  </a:lnTo>
                  <a:lnTo>
                    <a:pt x="4477" y="1885"/>
                  </a:lnTo>
                  <a:lnTo>
                    <a:pt x="1508" y="5048"/>
                  </a:lnTo>
                  <a:lnTo>
                    <a:pt x="0" y="9120"/>
                  </a:lnTo>
                  <a:lnTo>
                    <a:pt x="163" y="13307"/>
                  </a:lnTo>
                  <a:lnTo>
                    <a:pt x="1882" y="17126"/>
                  </a:lnTo>
                  <a:lnTo>
                    <a:pt x="5046" y="20095"/>
                  </a:lnTo>
                  <a:lnTo>
                    <a:pt x="9116" y="21600"/>
                  </a:lnTo>
                  <a:lnTo>
                    <a:pt x="13304" y="21435"/>
                  </a:lnTo>
                  <a:lnTo>
                    <a:pt x="17124" y="19714"/>
                  </a:lnTo>
                  <a:lnTo>
                    <a:pt x="20093" y="16551"/>
                  </a:lnTo>
                  <a:lnTo>
                    <a:pt x="21600" y="12483"/>
                  </a:lnTo>
                  <a:lnTo>
                    <a:pt x="21435" y="8295"/>
                  </a:lnTo>
                  <a:lnTo>
                    <a:pt x="19712" y="4474"/>
                  </a:lnTo>
                  <a:lnTo>
                    <a:pt x="16548" y="1504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24" name="object 99"/>
            <p:cNvSpPr/>
            <p:nvPr/>
          </p:nvSpPr>
          <p:spPr>
            <a:xfrm>
              <a:off x="5896116" y="2450731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25" name="object 100"/>
            <p:cNvSpPr/>
            <p:nvPr/>
          </p:nvSpPr>
          <p:spPr>
            <a:xfrm>
              <a:off x="2055712" y="2359656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26" name="object 101"/>
            <p:cNvSpPr/>
            <p:nvPr/>
          </p:nvSpPr>
          <p:spPr>
            <a:xfrm>
              <a:off x="3032159" y="477637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27" name="object 102"/>
            <p:cNvSpPr/>
            <p:nvPr/>
          </p:nvSpPr>
          <p:spPr>
            <a:xfrm>
              <a:off x="1253297" y="2939406"/>
              <a:ext cx="38778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6" y="0"/>
                  </a:moveTo>
                  <a:lnTo>
                    <a:pt x="8299" y="163"/>
                  </a:lnTo>
                  <a:lnTo>
                    <a:pt x="4477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80"/>
                  </a:lnTo>
                  <a:lnTo>
                    <a:pt x="21437" y="8294"/>
                  </a:lnTo>
                  <a:lnTo>
                    <a:pt x="19717" y="4474"/>
                  </a:lnTo>
                  <a:lnTo>
                    <a:pt x="16554" y="1508"/>
                  </a:lnTo>
                  <a:lnTo>
                    <a:pt x="124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28" name="object 103"/>
            <p:cNvSpPr/>
            <p:nvPr/>
          </p:nvSpPr>
          <p:spPr>
            <a:xfrm>
              <a:off x="3920896" y="1238708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20" y="21600"/>
                  </a:lnTo>
                  <a:lnTo>
                    <a:pt x="13305" y="21436"/>
                  </a:lnTo>
                  <a:lnTo>
                    <a:pt x="17124" y="19715"/>
                  </a:lnTo>
                  <a:lnTo>
                    <a:pt x="20092" y="16547"/>
                  </a:lnTo>
                  <a:lnTo>
                    <a:pt x="21600" y="12480"/>
                  </a:lnTo>
                  <a:lnTo>
                    <a:pt x="21435" y="8293"/>
                  </a:lnTo>
                  <a:lnTo>
                    <a:pt x="19712" y="4474"/>
                  </a:lnTo>
                  <a:lnTo>
                    <a:pt x="16548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29" name="object 104"/>
            <p:cNvSpPr/>
            <p:nvPr/>
          </p:nvSpPr>
          <p:spPr>
            <a:xfrm>
              <a:off x="902883" y="2583333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30" name="object 105"/>
            <p:cNvSpPr/>
            <p:nvPr/>
          </p:nvSpPr>
          <p:spPr>
            <a:xfrm>
              <a:off x="4321195" y="2948016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4" y="163"/>
                  </a:lnTo>
                  <a:lnTo>
                    <a:pt x="4474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6" y="20092"/>
                  </a:lnTo>
                  <a:lnTo>
                    <a:pt x="9116" y="21600"/>
                  </a:lnTo>
                  <a:lnTo>
                    <a:pt x="13304" y="21436"/>
                  </a:lnTo>
                  <a:lnTo>
                    <a:pt x="17124" y="19715"/>
                  </a:lnTo>
                  <a:lnTo>
                    <a:pt x="20093" y="16547"/>
                  </a:lnTo>
                  <a:lnTo>
                    <a:pt x="21600" y="12481"/>
                  </a:lnTo>
                  <a:lnTo>
                    <a:pt x="21435" y="8295"/>
                  </a:lnTo>
                  <a:lnTo>
                    <a:pt x="19712" y="4477"/>
                  </a:lnTo>
                  <a:lnTo>
                    <a:pt x="16548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31" name="object 106"/>
            <p:cNvSpPr/>
            <p:nvPr/>
          </p:nvSpPr>
          <p:spPr>
            <a:xfrm>
              <a:off x="5671849" y="2650332"/>
              <a:ext cx="38780" cy="38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4"/>
                  </a:lnTo>
                  <a:lnTo>
                    <a:pt x="4477" y="1885"/>
                  </a:lnTo>
                  <a:lnTo>
                    <a:pt x="1508" y="5048"/>
                  </a:lnTo>
                  <a:lnTo>
                    <a:pt x="0" y="9119"/>
                  </a:lnTo>
                  <a:lnTo>
                    <a:pt x="163" y="13305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3"/>
                  </a:lnTo>
                  <a:lnTo>
                    <a:pt x="20091" y="16549"/>
                  </a:lnTo>
                  <a:lnTo>
                    <a:pt x="21600" y="12483"/>
                  </a:lnTo>
                  <a:lnTo>
                    <a:pt x="21436" y="8297"/>
                  </a:lnTo>
                  <a:lnTo>
                    <a:pt x="19715" y="4476"/>
                  </a:lnTo>
                  <a:lnTo>
                    <a:pt x="16547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32" name="object 107"/>
            <p:cNvSpPr/>
            <p:nvPr/>
          </p:nvSpPr>
          <p:spPr>
            <a:xfrm>
              <a:off x="1764281" y="1211071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21" y="21600"/>
                  </a:lnTo>
                  <a:lnTo>
                    <a:pt x="13306" y="21436"/>
                  </a:lnTo>
                  <a:lnTo>
                    <a:pt x="17124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33" name="object 108"/>
            <p:cNvSpPr/>
            <p:nvPr/>
          </p:nvSpPr>
          <p:spPr>
            <a:xfrm>
              <a:off x="1428001" y="1723159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3" y="164"/>
                  </a:lnTo>
                  <a:lnTo>
                    <a:pt x="4474" y="1885"/>
                  </a:lnTo>
                  <a:lnTo>
                    <a:pt x="1508" y="5048"/>
                  </a:lnTo>
                  <a:lnTo>
                    <a:pt x="0" y="9119"/>
                  </a:lnTo>
                  <a:lnTo>
                    <a:pt x="163" y="13305"/>
                  </a:lnTo>
                  <a:lnTo>
                    <a:pt x="1885" y="17123"/>
                  </a:lnTo>
                  <a:lnTo>
                    <a:pt x="5052" y="20087"/>
                  </a:lnTo>
                  <a:lnTo>
                    <a:pt x="9119" y="21600"/>
                  </a:lnTo>
                  <a:lnTo>
                    <a:pt x="13304" y="21438"/>
                  </a:lnTo>
                  <a:lnTo>
                    <a:pt x="17123" y="19717"/>
                  </a:lnTo>
                  <a:lnTo>
                    <a:pt x="20091" y="16550"/>
                  </a:lnTo>
                  <a:lnTo>
                    <a:pt x="21600" y="12482"/>
                  </a:lnTo>
                  <a:lnTo>
                    <a:pt x="21436" y="8295"/>
                  </a:lnTo>
                  <a:lnTo>
                    <a:pt x="19715" y="4474"/>
                  </a:lnTo>
                  <a:lnTo>
                    <a:pt x="16547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34" name="object 109"/>
            <p:cNvSpPr/>
            <p:nvPr/>
          </p:nvSpPr>
          <p:spPr>
            <a:xfrm>
              <a:off x="5133447" y="2377733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35" name="object 110"/>
            <p:cNvSpPr/>
            <p:nvPr/>
          </p:nvSpPr>
          <p:spPr>
            <a:xfrm>
              <a:off x="6518554" y="2990133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16" y="21600"/>
                  </a:lnTo>
                  <a:lnTo>
                    <a:pt x="13302" y="21437"/>
                  </a:lnTo>
                  <a:lnTo>
                    <a:pt x="17123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36" name="object 111"/>
            <p:cNvSpPr/>
            <p:nvPr/>
          </p:nvSpPr>
          <p:spPr>
            <a:xfrm>
              <a:off x="996879" y="3481992"/>
              <a:ext cx="37773" cy="14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60" y="0"/>
                  </a:moveTo>
                  <a:lnTo>
                    <a:pt x="8161" y="429"/>
                  </a:lnTo>
                  <a:lnTo>
                    <a:pt x="4240" y="4970"/>
                  </a:lnTo>
                  <a:lnTo>
                    <a:pt x="1192" y="1332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887" y="11820"/>
                  </a:lnTo>
                  <a:lnTo>
                    <a:pt x="16640" y="3983"/>
                  </a:lnTo>
                  <a:lnTo>
                    <a:pt x="1246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37" name="object 112"/>
            <p:cNvSpPr/>
            <p:nvPr/>
          </p:nvSpPr>
          <p:spPr>
            <a:xfrm>
              <a:off x="1845571" y="2352117"/>
              <a:ext cx="38778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3" y="0"/>
                  </a:moveTo>
                  <a:lnTo>
                    <a:pt x="8296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78"/>
                  </a:lnTo>
                  <a:lnTo>
                    <a:pt x="21437" y="8294"/>
                  </a:lnTo>
                  <a:lnTo>
                    <a:pt x="19717" y="4476"/>
                  </a:lnTo>
                  <a:lnTo>
                    <a:pt x="16554" y="1508"/>
                  </a:lnTo>
                  <a:lnTo>
                    <a:pt x="12483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38" name="object 113"/>
            <p:cNvSpPr/>
            <p:nvPr/>
          </p:nvSpPr>
          <p:spPr>
            <a:xfrm>
              <a:off x="5188610" y="1365536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0"/>
                  </a:lnTo>
                  <a:lnTo>
                    <a:pt x="21436" y="8294"/>
                  </a:lnTo>
                  <a:lnTo>
                    <a:pt x="19715" y="4474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39" name="object 114"/>
            <p:cNvSpPr/>
            <p:nvPr/>
          </p:nvSpPr>
          <p:spPr>
            <a:xfrm>
              <a:off x="2819982" y="160959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77" y="0"/>
                  </a:moveTo>
                  <a:lnTo>
                    <a:pt x="8293" y="165"/>
                  </a:lnTo>
                  <a:lnTo>
                    <a:pt x="4476" y="1887"/>
                  </a:lnTo>
                  <a:lnTo>
                    <a:pt x="1508" y="5051"/>
                  </a:lnTo>
                  <a:lnTo>
                    <a:pt x="0" y="9121"/>
                  </a:lnTo>
                  <a:lnTo>
                    <a:pt x="163" y="13306"/>
                  </a:lnTo>
                  <a:lnTo>
                    <a:pt x="1885" y="17124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7"/>
                  </a:lnTo>
                  <a:lnTo>
                    <a:pt x="20091" y="16554"/>
                  </a:lnTo>
                  <a:lnTo>
                    <a:pt x="21600" y="12486"/>
                  </a:lnTo>
                  <a:lnTo>
                    <a:pt x="21436" y="8299"/>
                  </a:lnTo>
                  <a:lnTo>
                    <a:pt x="19715" y="4477"/>
                  </a:lnTo>
                  <a:lnTo>
                    <a:pt x="16547" y="1507"/>
                  </a:lnTo>
                  <a:lnTo>
                    <a:pt x="12477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40" name="object 115"/>
            <p:cNvSpPr/>
            <p:nvPr/>
          </p:nvSpPr>
          <p:spPr>
            <a:xfrm>
              <a:off x="5754323" y="270964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4"/>
                  </a:lnTo>
                  <a:lnTo>
                    <a:pt x="4477" y="1884"/>
                  </a:lnTo>
                  <a:lnTo>
                    <a:pt x="1508" y="5044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4"/>
                  </a:lnTo>
                  <a:lnTo>
                    <a:pt x="20091" y="16547"/>
                  </a:lnTo>
                  <a:lnTo>
                    <a:pt x="21600" y="12480"/>
                  </a:lnTo>
                  <a:lnTo>
                    <a:pt x="21436" y="8295"/>
                  </a:lnTo>
                  <a:lnTo>
                    <a:pt x="19715" y="4476"/>
                  </a:lnTo>
                  <a:lnTo>
                    <a:pt x="16547" y="1507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41" name="object 116"/>
            <p:cNvSpPr/>
            <p:nvPr/>
          </p:nvSpPr>
          <p:spPr>
            <a:xfrm>
              <a:off x="6193890" y="978253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7" y="8296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42" name="object 117"/>
            <p:cNvSpPr/>
            <p:nvPr/>
          </p:nvSpPr>
          <p:spPr>
            <a:xfrm>
              <a:off x="3611638" y="951141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43" name="object 118"/>
            <p:cNvSpPr/>
            <p:nvPr/>
          </p:nvSpPr>
          <p:spPr>
            <a:xfrm>
              <a:off x="3400162" y="2444070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7" y="8295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44" name="object 119"/>
            <p:cNvSpPr/>
            <p:nvPr/>
          </p:nvSpPr>
          <p:spPr>
            <a:xfrm>
              <a:off x="2148087" y="665598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45" name="object 120"/>
            <p:cNvSpPr/>
            <p:nvPr/>
          </p:nvSpPr>
          <p:spPr>
            <a:xfrm>
              <a:off x="4785038" y="2293523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4"/>
                  </a:lnTo>
                  <a:lnTo>
                    <a:pt x="1508" y="5048"/>
                  </a:lnTo>
                  <a:lnTo>
                    <a:pt x="0" y="9120"/>
                  </a:lnTo>
                  <a:lnTo>
                    <a:pt x="163" y="13307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4"/>
                  </a:lnTo>
                  <a:lnTo>
                    <a:pt x="20091" y="16551"/>
                  </a:lnTo>
                  <a:lnTo>
                    <a:pt x="21600" y="12480"/>
                  </a:lnTo>
                  <a:lnTo>
                    <a:pt x="21436" y="8294"/>
                  </a:lnTo>
                  <a:lnTo>
                    <a:pt x="19715" y="4476"/>
                  </a:lnTo>
                  <a:lnTo>
                    <a:pt x="16547" y="1511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46" name="object 121"/>
            <p:cNvSpPr/>
            <p:nvPr/>
          </p:nvSpPr>
          <p:spPr>
            <a:xfrm>
              <a:off x="6278754" y="3207827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47" name="object 122"/>
            <p:cNvSpPr/>
            <p:nvPr/>
          </p:nvSpPr>
          <p:spPr>
            <a:xfrm>
              <a:off x="2152232" y="2036310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48" name="object 123"/>
            <p:cNvSpPr/>
            <p:nvPr/>
          </p:nvSpPr>
          <p:spPr>
            <a:xfrm>
              <a:off x="4598820" y="2727560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3" y="163"/>
                  </a:lnTo>
                  <a:lnTo>
                    <a:pt x="4474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49" name="object 124"/>
            <p:cNvSpPr/>
            <p:nvPr/>
          </p:nvSpPr>
          <p:spPr>
            <a:xfrm>
              <a:off x="6815656" y="1730362"/>
              <a:ext cx="21501" cy="387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4962" y="144"/>
                  </a:lnTo>
                  <a:lnTo>
                    <a:pt x="8074" y="1867"/>
                  </a:lnTo>
                  <a:lnTo>
                    <a:pt x="2721" y="5037"/>
                  </a:lnTo>
                  <a:lnTo>
                    <a:pt x="0" y="9108"/>
                  </a:lnTo>
                  <a:lnTo>
                    <a:pt x="294" y="13296"/>
                  </a:lnTo>
                  <a:lnTo>
                    <a:pt x="3400" y="17119"/>
                  </a:lnTo>
                  <a:lnTo>
                    <a:pt x="9112" y="20090"/>
                  </a:lnTo>
                  <a:lnTo>
                    <a:pt x="16453" y="21600"/>
                  </a:lnTo>
                  <a:lnTo>
                    <a:pt x="21600" y="21488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50" name="object 125"/>
            <p:cNvSpPr/>
            <p:nvPr/>
          </p:nvSpPr>
          <p:spPr>
            <a:xfrm>
              <a:off x="3716387" y="818681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51" name="object 126"/>
            <p:cNvSpPr/>
            <p:nvPr/>
          </p:nvSpPr>
          <p:spPr>
            <a:xfrm>
              <a:off x="1626315" y="1932875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4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52" name="object 127"/>
            <p:cNvSpPr/>
            <p:nvPr/>
          </p:nvSpPr>
          <p:spPr>
            <a:xfrm>
              <a:off x="4051120" y="1676594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20" y="21600"/>
                  </a:lnTo>
                  <a:lnTo>
                    <a:pt x="13305" y="21436"/>
                  </a:lnTo>
                  <a:lnTo>
                    <a:pt x="17124" y="19715"/>
                  </a:lnTo>
                  <a:lnTo>
                    <a:pt x="20092" y="16547"/>
                  </a:lnTo>
                  <a:lnTo>
                    <a:pt x="21600" y="12480"/>
                  </a:lnTo>
                  <a:lnTo>
                    <a:pt x="21436" y="8293"/>
                  </a:lnTo>
                  <a:lnTo>
                    <a:pt x="19716" y="4474"/>
                  </a:lnTo>
                  <a:lnTo>
                    <a:pt x="16555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53" name="object 128"/>
            <p:cNvSpPr/>
            <p:nvPr/>
          </p:nvSpPr>
          <p:spPr>
            <a:xfrm>
              <a:off x="5176612" y="3366273"/>
              <a:ext cx="38780" cy="38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5"/>
                  </a:lnTo>
                  <a:lnTo>
                    <a:pt x="4477" y="1887"/>
                  </a:lnTo>
                  <a:lnTo>
                    <a:pt x="1508" y="5051"/>
                  </a:lnTo>
                  <a:lnTo>
                    <a:pt x="0" y="9121"/>
                  </a:lnTo>
                  <a:lnTo>
                    <a:pt x="163" y="13308"/>
                  </a:lnTo>
                  <a:lnTo>
                    <a:pt x="1885" y="17128"/>
                  </a:lnTo>
                  <a:lnTo>
                    <a:pt x="5052" y="20096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5"/>
                  </a:lnTo>
                  <a:lnTo>
                    <a:pt x="20091" y="16552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6"/>
                  </a:lnTo>
                  <a:lnTo>
                    <a:pt x="16547" y="1507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54" name="object 129"/>
            <p:cNvSpPr/>
            <p:nvPr/>
          </p:nvSpPr>
          <p:spPr>
            <a:xfrm>
              <a:off x="4639884" y="2098254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55" name="object 130"/>
            <p:cNvSpPr/>
            <p:nvPr/>
          </p:nvSpPr>
          <p:spPr>
            <a:xfrm>
              <a:off x="4023542" y="1519073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2" y="17125"/>
                  </a:lnTo>
                  <a:lnTo>
                    <a:pt x="5046" y="20095"/>
                  </a:lnTo>
                  <a:lnTo>
                    <a:pt x="9116" y="21600"/>
                  </a:lnTo>
                  <a:lnTo>
                    <a:pt x="13304" y="21437"/>
                  </a:lnTo>
                  <a:lnTo>
                    <a:pt x="17124" y="19716"/>
                  </a:lnTo>
                  <a:lnTo>
                    <a:pt x="20093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56" name="object 131"/>
            <p:cNvSpPr/>
            <p:nvPr/>
          </p:nvSpPr>
          <p:spPr>
            <a:xfrm>
              <a:off x="5713128" y="3218891"/>
              <a:ext cx="38778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3" y="0"/>
                  </a:moveTo>
                  <a:lnTo>
                    <a:pt x="8296" y="163"/>
                  </a:lnTo>
                  <a:lnTo>
                    <a:pt x="4476" y="1885"/>
                  </a:lnTo>
                  <a:lnTo>
                    <a:pt x="1507" y="5052"/>
                  </a:lnTo>
                  <a:lnTo>
                    <a:pt x="0" y="9120"/>
                  </a:lnTo>
                  <a:lnTo>
                    <a:pt x="165" y="13305"/>
                  </a:lnTo>
                  <a:lnTo>
                    <a:pt x="1887" y="17124"/>
                  </a:lnTo>
                  <a:lnTo>
                    <a:pt x="5051" y="20092"/>
                  </a:lnTo>
                  <a:lnTo>
                    <a:pt x="9121" y="21600"/>
                  </a:lnTo>
                  <a:lnTo>
                    <a:pt x="13306" y="21435"/>
                  </a:lnTo>
                  <a:lnTo>
                    <a:pt x="17124" y="19712"/>
                  </a:lnTo>
                  <a:lnTo>
                    <a:pt x="20092" y="16548"/>
                  </a:lnTo>
                  <a:lnTo>
                    <a:pt x="21600" y="12478"/>
                  </a:lnTo>
                  <a:lnTo>
                    <a:pt x="21437" y="8293"/>
                  </a:lnTo>
                  <a:lnTo>
                    <a:pt x="19717" y="4476"/>
                  </a:lnTo>
                  <a:lnTo>
                    <a:pt x="16554" y="1508"/>
                  </a:lnTo>
                  <a:lnTo>
                    <a:pt x="12483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57" name="object 132"/>
            <p:cNvSpPr/>
            <p:nvPr/>
          </p:nvSpPr>
          <p:spPr>
            <a:xfrm>
              <a:off x="4060670" y="1178866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58" name="object 133"/>
            <p:cNvSpPr/>
            <p:nvPr/>
          </p:nvSpPr>
          <p:spPr>
            <a:xfrm>
              <a:off x="4836469" y="2435886"/>
              <a:ext cx="38780" cy="38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4"/>
                  </a:lnTo>
                  <a:lnTo>
                    <a:pt x="20091" y="16550"/>
                  </a:lnTo>
                  <a:lnTo>
                    <a:pt x="21600" y="12482"/>
                  </a:lnTo>
                  <a:lnTo>
                    <a:pt x="21436" y="8295"/>
                  </a:lnTo>
                  <a:lnTo>
                    <a:pt x="19715" y="4475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59" name="object 134"/>
            <p:cNvSpPr/>
            <p:nvPr/>
          </p:nvSpPr>
          <p:spPr>
            <a:xfrm>
              <a:off x="4923660" y="2169274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4" y="0"/>
                  </a:moveTo>
                  <a:lnTo>
                    <a:pt x="8297" y="163"/>
                  </a:lnTo>
                  <a:lnTo>
                    <a:pt x="4477" y="1885"/>
                  </a:lnTo>
                  <a:lnTo>
                    <a:pt x="1508" y="5052"/>
                  </a:lnTo>
                  <a:lnTo>
                    <a:pt x="0" y="9119"/>
                  </a:lnTo>
                  <a:lnTo>
                    <a:pt x="163" y="13304"/>
                  </a:lnTo>
                  <a:lnTo>
                    <a:pt x="1885" y="17123"/>
                  </a:lnTo>
                  <a:lnTo>
                    <a:pt x="5052" y="20091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0"/>
                  </a:lnTo>
                  <a:lnTo>
                    <a:pt x="21437" y="8295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60" name="object 135"/>
            <p:cNvSpPr/>
            <p:nvPr/>
          </p:nvSpPr>
          <p:spPr>
            <a:xfrm>
              <a:off x="6520836" y="572257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61" name="object 136"/>
            <p:cNvSpPr/>
            <p:nvPr/>
          </p:nvSpPr>
          <p:spPr>
            <a:xfrm>
              <a:off x="1348955" y="2676476"/>
              <a:ext cx="38778" cy="38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4"/>
                  </a:lnTo>
                  <a:lnTo>
                    <a:pt x="4477" y="1885"/>
                  </a:lnTo>
                  <a:lnTo>
                    <a:pt x="1508" y="5045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2" y="17125"/>
                  </a:lnTo>
                  <a:lnTo>
                    <a:pt x="5046" y="20094"/>
                  </a:lnTo>
                  <a:lnTo>
                    <a:pt x="9116" y="21600"/>
                  </a:lnTo>
                  <a:lnTo>
                    <a:pt x="13304" y="21437"/>
                  </a:lnTo>
                  <a:lnTo>
                    <a:pt x="17124" y="19716"/>
                  </a:lnTo>
                  <a:lnTo>
                    <a:pt x="20093" y="16549"/>
                  </a:lnTo>
                  <a:lnTo>
                    <a:pt x="21600" y="12481"/>
                  </a:lnTo>
                  <a:lnTo>
                    <a:pt x="21435" y="8294"/>
                  </a:lnTo>
                  <a:lnTo>
                    <a:pt x="19712" y="4474"/>
                  </a:lnTo>
                  <a:lnTo>
                    <a:pt x="16548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62" name="object 137"/>
            <p:cNvSpPr/>
            <p:nvPr/>
          </p:nvSpPr>
          <p:spPr>
            <a:xfrm>
              <a:off x="6644158" y="106333"/>
              <a:ext cx="38780" cy="38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5"/>
                  </a:lnTo>
                  <a:lnTo>
                    <a:pt x="4477" y="1887"/>
                  </a:lnTo>
                  <a:lnTo>
                    <a:pt x="1508" y="5051"/>
                  </a:lnTo>
                  <a:lnTo>
                    <a:pt x="0" y="9121"/>
                  </a:lnTo>
                  <a:lnTo>
                    <a:pt x="163" y="13308"/>
                  </a:lnTo>
                  <a:lnTo>
                    <a:pt x="1885" y="17128"/>
                  </a:lnTo>
                  <a:lnTo>
                    <a:pt x="5052" y="20096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5"/>
                  </a:lnTo>
                  <a:lnTo>
                    <a:pt x="20091" y="16552"/>
                  </a:lnTo>
                  <a:lnTo>
                    <a:pt x="21600" y="12484"/>
                  </a:lnTo>
                  <a:lnTo>
                    <a:pt x="21436" y="8298"/>
                  </a:lnTo>
                  <a:lnTo>
                    <a:pt x="19715" y="4476"/>
                  </a:lnTo>
                  <a:lnTo>
                    <a:pt x="16547" y="1507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63" name="object 138"/>
            <p:cNvSpPr/>
            <p:nvPr/>
          </p:nvSpPr>
          <p:spPr>
            <a:xfrm>
              <a:off x="4996932" y="1870851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5"/>
                  </a:lnTo>
                  <a:lnTo>
                    <a:pt x="1508" y="5052"/>
                  </a:lnTo>
                  <a:lnTo>
                    <a:pt x="0" y="9119"/>
                  </a:lnTo>
                  <a:lnTo>
                    <a:pt x="163" y="13304"/>
                  </a:lnTo>
                  <a:lnTo>
                    <a:pt x="1885" y="17123"/>
                  </a:lnTo>
                  <a:lnTo>
                    <a:pt x="5052" y="20091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0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64" name="object 139"/>
            <p:cNvSpPr/>
            <p:nvPr/>
          </p:nvSpPr>
          <p:spPr>
            <a:xfrm>
              <a:off x="1141505" y="3443993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65" name="object 140"/>
            <p:cNvSpPr/>
            <p:nvPr/>
          </p:nvSpPr>
          <p:spPr>
            <a:xfrm>
              <a:off x="1792330" y="3386635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66" name="object 141"/>
            <p:cNvSpPr/>
            <p:nvPr/>
          </p:nvSpPr>
          <p:spPr>
            <a:xfrm>
              <a:off x="5518704" y="3448647"/>
              <a:ext cx="38780" cy="38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4"/>
                  </a:lnTo>
                  <a:lnTo>
                    <a:pt x="20091" y="16550"/>
                  </a:lnTo>
                  <a:lnTo>
                    <a:pt x="21600" y="12479"/>
                  </a:lnTo>
                  <a:lnTo>
                    <a:pt x="21436" y="8292"/>
                  </a:lnTo>
                  <a:lnTo>
                    <a:pt x="19715" y="4474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67" name="object 142"/>
            <p:cNvSpPr/>
            <p:nvPr/>
          </p:nvSpPr>
          <p:spPr>
            <a:xfrm>
              <a:off x="3583108" y="2221580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68" name="object 143"/>
            <p:cNvSpPr/>
            <p:nvPr/>
          </p:nvSpPr>
          <p:spPr>
            <a:xfrm>
              <a:off x="4945330" y="235981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69" name="object 144"/>
            <p:cNvSpPr/>
            <p:nvPr/>
          </p:nvSpPr>
          <p:spPr>
            <a:xfrm>
              <a:off x="4773828" y="3288291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4"/>
                  </a:lnTo>
                  <a:lnTo>
                    <a:pt x="4477" y="1884"/>
                  </a:lnTo>
                  <a:lnTo>
                    <a:pt x="1508" y="5044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4"/>
                  </a:lnTo>
                  <a:lnTo>
                    <a:pt x="20091" y="16547"/>
                  </a:lnTo>
                  <a:lnTo>
                    <a:pt x="21600" y="12480"/>
                  </a:lnTo>
                  <a:lnTo>
                    <a:pt x="21436" y="8295"/>
                  </a:lnTo>
                  <a:lnTo>
                    <a:pt x="19715" y="4476"/>
                  </a:lnTo>
                  <a:lnTo>
                    <a:pt x="16547" y="1507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70" name="object 145"/>
            <p:cNvSpPr/>
            <p:nvPr/>
          </p:nvSpPr>
          <p:spPr>
            <a:xfrm>
              <a:off x="3544726" y="1411547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78"/>
                  </a:lnTo>
                  <a:lnTo>
                    <a:pt x="21436" y="8294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71" name="object 146"/>
            <p:cNvSpPr/>
            <p:nvPr/>
          </p:nvSpPr>
          <p:spPr>
            <a:xfrm>
              <a:off x="3342495" y="3071186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72" name="object 147"/>
            <p:cNvSpPr/>
            <p:nvPr/>
          </p:nvSpPr>
          <p:spPr>
            <a:xfrm>
              <a:off x="2325337" y="2427117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78" y="0"/>
                  </a:moveTo>
                  <a:lnTo>
                    <a:pt x="8293" y="163"/>
                  </a:lnTo>
                  <a:lnTo>
                    <a:pt x="4476" y="1884"/>
                  </a:lnTo>
                  <a:lnTo>
                    <a:pt x="1508" y="5048"/>
                  </a:lnTo>
                  <a:lnTo>
                    <a:pt x="0" y="9118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4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6"/>
                  </a:lnTo>
                  <a:lnTo>
                    <a:pt x="19712" y="4477"/>
                  </a:lnTo>
                  <a:lnTo>
                    <a:pt x="16548" y="1511"/>
                  </a:lnTo>
                  <a:lnTo>
                    <a:pt x="1247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73" name="object 148"/>
            <p:cNvSpPr/>
            <p:nvPr/>
          </p:nvSpPr>
          <p:spPr>
            <a:xfrm>
              <a:off x="6745440" y="2853211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74" name="object 149"/>
            <p:cNvSpPr/>
            <p:nvPr/>
          </p:nvSpPr>
          <p:spPr>
            <a:xfrm>
              <a:off x="4723357" y="2641234"/>
              <a:ext cx="38780" cy="38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4"/>
                  </a:lnTo>
                  <a:lnTo>
                    <a:pt x="4477" y="1885"/>
                  </a:lnTo>
                  <a:lnTo>
                    <a:pt x="1508" y="5048"/>
                  </a:lnTo>
                  <a:lnTo>
                    <a:pt x="0" y="9119"/>
                  </a:lnTo>
                  <a:lnTo>
                    <a:pt x="163" y="13305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3"/>
                  </a:lnTo>
                  <a:lnTo>
                    <a:pt x="20091" y="16549"/>
                  </a:lnTo>
                  <a:lnTo>
                    <a:pt x="21600" y="12483"/>
                  </a:lnTo>
                  <a:lnTo>
                    <a:pt x="21436" y="8297"/>
                  </a:lnTo>
                  <a:lnTo>
                    <a:pt x="19715" y="4476"/>
                  </a:lnTo>
                  <a:lnTo>
                    <a:pt x="16547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75" name="object 150"/>
            <p:cNvSpPr/>
            <p:nvPr/>
          </p:nvSpPr>
          <p:spPr>
            <a:xfrm>
              <a:off x="2056741" y="2876978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76" name="object 151"/>
            <p:cNvSpPr/>
            <p:nvPr/>
          </p:nvSpPr>
          <p:spPr>
            <a:xfrm>
              <a:off x="2121342" y="3488938"/>
              <a:ext cx="2040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85" y="0"/>
                  </a:moveTo>
                  <a:lnTo>
                    <a:pt x="5831" y="2294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3785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77" name="object 152"/>
            <p:cNvSpPr/>
            <p:nvPr/>
          </p:nvSpPr>
          <p:spPr>
            <a:xfrm>
              <a:off x="1450730" y="3135348"/>
              <a:ext cx="38778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78"/>
                  </a:lnTo>
                  <a:lnTo>
                    <a:pt x="21436" y="8294"/>
                  </a:lnTo>
                  <a:lnTo>
                    <a:pt x="19714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78" name="object 153"/>
            <p:cNvSpPr/>
            <p:nvPr/>
          </p:nvSpPr>
          <p:spPr>
            <a:xfrm>
              <a:off x="4319760" y="3280900"/>
              <a:ext cx="38780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0"/>
                  </a:lnTo>
                  <a:lnTo>
                    <a:pt x="21600" y="12483"/>
                  </a:lnTo>
                  <a:lnTo>
                    <a:pt x="21436" y="8297"/>
                  </a:lnTo>
                  <a:lnTo>
                    <a:pt x="19715" y="4477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79" name="object 154"/>
            <p:cNvSpPr/>
            <p:nvPr/>
          </p:nvSpPr>
          <p:spPr>
            <a:xfrm>
              <a:off x="5276960" y="3189823"/>
              <a:ext cx="38780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0"/>
                  </a:lnTo>
                  <a:lnTo>
                    <a:pt x="21600" y="12479"/>
                  </a:lnTo>
                  <a:lnTo>
                    <a:pt x="21436" y="8292"/>
                  </a:lnTo>
                  <a:lnTo>
                    <a:pt x="19715" y="4473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80" name="object 155"/>
            <p:cNvSpPr/>
            <p:nvPr/>
          </p:nvSpPr>
          <p:spPr>
            <a:xfrm>
              <a:off x="5274087" y="3005587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81" name="object 156"/>
            <p:cNvSpPr/>
            <p:nvPr/>
          </p:nvSpPr>
          <p:spPr>
            <a:xfrm>
              <a:off x="1487535" y="1945133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82" name="object 157"/>
            <p:cNvSpPr/>
            <p:nvPr/>
          </p:nvSpPr>
          <p:spPr>
            <a:xfrm>
              <a:off x="2318509" y="2584403"/>
              <a:ext cx="38778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83" name="object 158"/>
            <p:cNvSpPr/>
            <p:nvPr/>
          </p:nvSpPr>
          <p:spPr>
            <a:xfrm>
              <a:off x="6088129" y="3198748"/>
              <a:ext cx="38778" cy="38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4"/>
                  </a:lnTo>
                  <a:lnTo>
                    <a:pt x="4477" y="1885"/>
                  </a:lnTo>
                  <a:lnTo>
                    <a:pt x="1508" y="5049"/>
                  </a:lnTo>
                  <a:lnTo>
                    <a:pt x="0" y="9121"/>
                  </a:lnTo>
                  <a:lnTo>
                    <a:pt x="163" y="13308"/>
                  </a:lnTo>
                  <a:lnTo>
                    <a:pt x="1885" y="17126"/>
                  </a:lnTo>
                  <a:lnTo>
                    <a:pt x="5052" y="20091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7"/>
                  </a:lnTo>
                  <a:lnTo>
                    <a:pt x="20092" y="16553"/>
                  </a:lnTo>
                  <a:lnTo>
                    <a:pt x="21600" y="12485"/>
                  </a:lnTo>
                  <a:lnTo>
                    <a:pt x="21435" y="8296"/>
                  </a:lnTo>
                  <a:lnTo>
                    <a:pt x="19712" y="4475"/>
                  </a:lnTo>
                  <a:lnTo>
                    <a:pt x="16548" y="1504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84" name="object 159"/>
            <p:cNvSpPr/>
            <p:nvPr/>
          </p:nvSpPr>
          <p:spPr>
            <a:xfrm>
              <a:off x="6655726" y="720517"/>
              <a:ext cx="38778" cy="38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3"/>
                  </a:lnTo>
                  <a:lnTo>
                    <a:pt x="1508" y="5047"/>
                  </a:lnTo>
                  <a:lnTo>
                    <a:pt x="0" y="9118"/>
                  </a:lnTo>
                  <a:lnTo>
                    <a:pt x="163" y="13306"/>
                  </a:lnTo>
                  <a:lnTo>
                    <a:pt x="1885" y="17124"/>
                  </a:lnTo>
                  <a:lnTo>
                    <a:pt x="5052" y="20090"/>
                  </a:lnTo>
                  <a:lnTo>
                    <a:pt x="9120" y="21600"/>
                  </a:lnTo>
                  <a:lnTo>
                    <a:pt x="13305" y="21439"/>
                  </a:lnTo>
                  <a:lnTo>
                    <a:pt x="17124" y="19719"/>
                  </a:lnTo>
                  <a:lnTo>
                    <a:pt x="20092" y="16552"/>
                  </a:lnTo>
                  <a:lnTo>
                    <a:pt x="21600" y="12484"/>
                  </a:lnTo>
                  <a:lnTo>
                    <a:pt x="21435" y="8298"/>
                  </a:lnTo>
                  <a:lnTo>
                    <a:pt x="19712" y="4478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85" name="object 160"/>
            <p:cNvSpPr/>
            <p:nvPr/>
          </p:nvSpPr>
          <p:spPr>
            <a:xfrm>
              <a:off x="3904202" y="859290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86" name="object 161"/>
            <p:cNvSpPr/>
            <p:nvPr/>
          </p:nvSpPr>
          <p:spPr>
            <a:xfrm>
              <a:off x="6692310" y="1225801"/>
              <a:ext cx="38780" cy="38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4"/>
                  </a:lnTo>
                  <a:lnTo>
                    <a:pt x="20091" y="16550"/>
                  </a:lnTo>
                  <a:lnTo>
                    <a:pt x="21600" y="12482"/>
                  </a:lnTo>
                  <a:lnTo>
                    <a:pt x="21436" y="8295"/>
                  </a:lnTo>
                  <a:lnTo>
                    <a:pt x="19715" y="4475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87" name="object 162"/>
            <p:cNvSpPr/>
            <p:nvPr/>
          </p:nvSpPr>
          <p:spPr>
            <a:xfrm>
              <a:off x="5056315" y="1177122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88" name="object 163"/>
            <p:cNvSpPr/>
            <p:nvPr/>
          </p:nvSpPr>
          <p:spPr>
            <a:xfrm>
              <a:off x="5230675" y="2045368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78"/>
                  </a:lnTo>
                  <a:lnTo>
                    <a:pt x="21437" y="8294"/>
                  </a:lnTo>
                  <a:lnTo>
                    <a:pt x="19717" y="4476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89" name="object 164"/>
            <p:cNvSpPr/>
            <p:nvPr/>
          </p:nvSpPr>
          <p:spPr>
            <a:xfrm>
              <a:off x="2040656" y="2160999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79" y="0"/>
                  </a:moveTo>
                  <a:lnTo>
                    <a:pt x="8294" y="163"/>
                  </a:lnTo>
                  <a:lnTo>
                    <a:pt x="4477" y="1884"/>
                  </a:lnTo>
                  <a:lnTo>
                    <a:pt x="1509" y="5048"/>
                  </a:lnTo>
                  <a:lnTo>
                    <a:pt x="0" y="9118"/>
                  </a:lnTo>
                  <a:lnTo>
                    <a:pt x="162" y="13303"/>
                  </a:lnTo>
                  <a:lnTo>
                    <a:pt x="1883" y="17123"/>
                  </a:lnTo>
                  <a:lnTo>
                    <a:pt x="5053" y="20094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0"/>
                  </a:lnTo>
                  <a:lnTo>
                    <a:pt x="21435" y="8293"/>
                  </a:lnTo>
                  <a:lnTo>
                    <a:pt x="19712" y="4476"/>
                  </a:lnTo>
                  <a:lnTo>
                    <a:pt x="16549" y="1511"/>
                  </a:lnTo>
                  <a:lnTo>
                    <a:pt x="1247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90" name="object 165"/>
            <p:cNvSpPr/>
            <p:nvPr/>
          </p:nvSpPr>
          <p:spPr>
            <a:xfrm>
              <a:off x="3697330" y="3426531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91" name="object 166"/>
            <p:cNvSpPr/>
            <p:nvPr/>
          </p:nvSpPr>
          <p:spPr>
            <a:xfrm>
              <a:off x="1516165" y="1590250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92" name="object 167"/>
            <p:cNvSpPr/>
            <p:nvPr/>
          </p:nvSpPr>
          <p:spPr>
            <a:xfrm>
              <a:off x="928075" y="3031976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0"/>
                  </a:lnTo>
                  <a:lnTo>
                    <a:pt x="21436" y="8293"/>
                  </a:lnTo>
                  <a:lnTo>
                    <a:pt x="19714" y="4474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93" name="object 168"/>
            <p:cNvSpPr/>
            <p:nvPr/>
          </p:nvSpPr>
          <p:spPr>
            <a:xfrm>
              <a:off x="4274539" y="2118879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94" name="object 169"/>
            <p:cNvSpPr/>
            <p:nvPr/>
          </p:nvSpPr>
          <p:spPr>
            <a:xfrm>
              <a:off x="3893059" y="416630"/>
              <a:ext cx="38780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77" y="0"/>
                  </a:moveTo>
                  <a:lnTo>
                    <a:pt x="8293" y="163"/>
                  </a:lnTo>
                  <a:lnTo>
                    <a:pt x="4476" y="1885"/>
                  </a:lnTo>
                  <a:lnTo>
                    <a:pt x="1508" y="5053"/>
                  </a:lnTo>
                  <a:lnTo>
                    <a:pt x="0" y="9120"/>
                  </a:lnTo>
                  <a:lnTo>
                    <a:pt x="163" y="13303"/>
                  </a:lnTo>
                  <a:lnTo>
                    <a:pt x="1885" y="17122"/>
                  </a:lnTo>
                  <a:lnTo>
                    <a:pt x="5052" y="20094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0"/>
                  </a:lnTo>
                  <a:lnTo>
                    <a:pt x="21600" y="12479"/>
                  </a:lnTo>
                  <a:lnTo>
                    <a:pt x="21436" y="8294"/>
                  </a:lnTo>
                  <a:lnTo>
                    <a:pt x="19715" y="4476"/>
                  </a:lnTo>
                  <a:lnTo>
                    <a:pt x="16547" y="1509"/>
                  </a:lnTo>
                  <a:lnTo>
                    <a:pt x="12477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95" name="object 170"/>
            <p:cNvSpPr/>
            <p:nvPr/>
          </p:nvSpPr>
          <p:spPr>
            <a:xfrm>
              <a:off x="6354645" y="2931085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96" name="object 171"/>
            <p:cNvSpPr/>
            <p:nvPr/>
          </p:nvSpPr>
          <p:spPr>
            <a:xfrm>
              <a:off x="1361918" y="3252053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97" name="object 172"/>
            <p:cNvSpPr/>
            <p:nvPr/>
          </p:nvSpPr>
          <p:spPr>
            <a:xfrm>
              <a:off x="2569600" y="2916163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98" name="object 173"/>
            <p:cNvSpPr/>
            <p:nvPr/>
          </p:nvSpPr>
          <p:spPr>
            <a:xfrm>
              <a:off x="6822088" y="2667555"/>
              <a:ext cx="15070" cy="38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348" y="3"/>
                  </a:lnTo>
                  <a:lnTo>
                    <a:pt x="11520" y="1758"/>
                  </a:lnTo>
                  <a:lnTo>
                    <a:pt x="3882" y="4985"/>
                  </a:lnTo>
                  <a:lnTo>
                    <a:pt x="0" y="9139"/>
                  </a:lnTo>
                  <a:lnTo>
                    <a:pt x="420" y="13411"/>
                  </a:lnTo>
                  <a:lnTo>
                    <a:pt x="4851" y="17309"/>
                  </a:lnTo>
                  <a:lnTo>
                    <a:pt x="13001" y="20338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299" name="object 174"/>
            <p:cNvSpPr/>
            <p:nvPr/>
          </p:nvSpPr>
          <p:spPr>
            <a:xfrm>
              <a:off x="2906338" y="3191643"/>
              <a:ext cx="38780" cy="38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79" y="0"/>
                  </a:moveTo>
                  <a:lnTo>
                    <a:pt x="8294" y="163"/>
                  </a:lnTo>
                  <a:lnTo>
                    <a:pt x="4477" y="1884"/>
                  </a:lnTo>
                  <a:lnTo>
                    <a:pt x="1509" y="5047"/>
                  </a:lnTo>
                  <a:lnTo>
                    <a:pt x="0" y="9117"/>
                  </a:lnTo>
                  <a:lnTo>
                    <a:pt x="162" y="13302"/>
                  </a:lnTo>
                  <a:lnTo>
                    <a:pt x="1883" y="17121"/>
                  </a:lnTo>
                  <a:lnTo>
                    <a:pt x="5053" y="20092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5"/>
                  </a:lnTo>
                  <a:lnTo>
                    <a:pt x="20092" y="16548"/>
                  </a:lnTo>
                  <a:lnTo>
                    <a:pt x="21600" y="12482"/>
                  </a:lnTo>
                  <a:lnTo>
                    <a:pt x="21435" y="8298"/>
                  </a:lnTo>
                  <a:lnTo>
                    <a:pt x="19712" y="4479"/>
                  </a:lnTo>
                  <a:lnTo>
                    <a:pt x="16549" y="1511"/>
                  </a:lnTo>
                  <a:lnTo>
                    <a:pt x="1247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00" name="object 175"/>
            <p:cNvSpPr/>
            <p:nvPr/>
          </p:nvSpPr>
          <p:spPr>
            <a:xfrm>
              <a:off x="1919974" y="2230914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01" name="object 176"/>
            <p:cNvSpPr/>
            <p:nvPr/>
          </p:nvSpPr>
          <p:spPr>
            <a:xfrm>
              <a:off x="2086917" y="1743585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79"/>
                  </a:lnTo>
                  <a:lnTo>
                    <a:pt x="21435" y="8292"/>
                  </a:lnTo>
                  <a:lnTo>
                    <a:pt x="19712" y="4473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02" name="object 177"/>
            <p:cNvSpPr/>
            <p:nvPr/>
          </p:nvSpPr>
          <p:spPr>
            <a:xfrm>
              <a:off x="5551268" y="1893441"/>
              <a:ext cx="38780" cy="38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4"/>
                  </a:lnTo>
                  <a:lnTo>
                    <a:pt x="20091" y="16550"/>
                  </a:lnTo>
                  <a:lnTo>
                    <a:pt x="21600" y="12482"/>
                  </a:lnTo>
                  <a:lnTo>
                    <a:pt x="21437" y="8295"/>
                  </a:lnTo>
                  <a:lnTo>
                    <a:pt x="19717" y="4475"/>
                  </a:lnTo>
                  <a:lnTo>
                    <a:pt x="16554" y="1509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03" name="object 178"/>
            <p:cNvSpPr/>
            <p:nvPr/>
          </p:nvSpPr>
          <p:spPr>
            <a:xfrm>
              <a:off x="1572626" y="778415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04" name="object 179"/>
            <p:cNvSpPr/>
            <p:nvPr/>
          </p:nvSpPr>
          <p:spPr>
            <a:xfrm>
              <a:off x="597842" y="3276131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3"/>
                  </a:lnTo>
                  <a:lnTo>
                    <a:pt x="21436" y="8297"/>
                  </a:lnTo>
                  <a:lnTo>
                    <a:pt x="19716" y="4477"/>
                  </a:lnTo>
                  <a:lnTo>
                    <a:pt x="16555" y="1509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05" name="object 180"/>
            <p:cNvSpPr/>
            <p:nvPr/>
          </p:nvSpPr>
          <p:spPr>
            <a:xfrm>
              <a:off x="2920869" y="3338302"/>
              <a:ext cx="38778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80"/>
                  </a:lnTo>
                  <a:lnTo>
                    <a:pt x="21436" y="8294"/>
                  </a:lnTo>
                  <a:lnTo>
                    <a:pt x="19714" y="4474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06" name="object 181"/>
            <p:cNvSpPr/>
            <p:nvPr/>
          </p:nvSpPr>
          <p:spPr>
            <a:xfrm>
              <a:off x="6160006" y="1156930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79"/>
                  </a:lnTo>
                  <a:lnTo>
                    <a:pt x="21435" y="8294"/>
                  </a:lnTo>
                  <a:lnTo>
                    <a:pt x="19712" y="4477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07" name="object 182"/>
            <p:cNvSpPr/>
            <p:nvPr/>
          </p:nvSpPr>
          <p:spPr>
            <a:xfrm>
              <a:off x="1469235" y="3482030"/>
              <a:ext cx="37739" cy="14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59" y="0"/>
                  </a:moveTo>
                  <a:lnTo>
                    <a:pt x="8159" y="431"/>
                  </a:lnTo>
                  <a:lnTo>
                    <a:pt x="4235" y="4983"/>
                  </a:lnTo>
                  <a:lnTo>
                    <a:pt x="1184" y="1335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9893" y="11851"/>
                  </a:lnTo>
                  <a:lnTo>
                    <a:pt x="16638" y="3994"/>
                  </a:lnTo>
                  <a:lnTo>
                    <a:pt x="1245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08" name="object 183"/>
            <p:cNvSpPr/>
            <p:nvPr/>
          </p:nvSpPr>
          <p:spPr>
            <a:xfrm>
              <a:off x="4601878" y="647904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4"/>
                  </a:lnTo>
                  <a:lnTo>
                    <a:pt x="4477" y="1884"/>
                  </a:lnTo>
                  <a:lnTo>
                    <a:pt x="1508" y="5044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4"/>
                  </a:lnTo>
                  <a:lnTo>
                    <a:pt x="20091" y="16547"/>
                  </a:lnTo>
                  <a:lnTo>
                    <a:pt x="21600" y="12480"/>
                  </a:lnTo>
                  <a:lnTo>
                    <a:pt x="21436" y="8295"/>
                  </a:lnTo>
                  <a:lnTo>
                    <a:pt x="19715" y="4476"/>
                  </a:lnTo>
                  <a:lnTo>
                    <a:pt x="16547" y="1507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09" name="object 184"/>
            <p:cNvSpPr/>
            <p:nvPr/>
          </p:nvSpPr>
          <p:spPr>
            <a:xfrm>
              <a:off x="2846117" y="1403327"/>
              <a:ext cx="38778" cy="38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5"/>
                  </a:lnTo>
                  <a:lnTo>
                    <a:pt x="17124" y="19714"/>
                  </a:lnTo>
                  <a:lnTo>
                    <a:pt x="20092" y="16550"/>
                  </a:lnTo>
                  <a:lnTo>
                    <a:pt x="21600" y="12479"/>
                  </a:lnTo>
                  <a:lnTo>
                    <a:pt x="21435" y="8292"/>
                  </a:lnTo>
                  <a:lnTo>
                    <a:pt x="19712" y="4474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10" name="object 185"/>
            <p:cNvSpPr/>
            <p:nvPr/>
          </p:nvSpPr>
          <p:spPr>
            <a:xfrm>
              <a:off x="1812642" y="1901456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79"/>
                  </a:lnTo>
                  <a:lnTo>
                    <a:pt x="21435" y="8292"/>
                  </a:lnTo>
                  <a:lnTo>
                    <a:pt x="19712" y="4473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11" name="object 186"/>
            <p:cNvSpPr/>
            <p:nvPr/>
          </p:nvSpPr>
          <p:spPr>
            <a:xfrm>
              <a:off x="6253526" y="1326967"/>
              <a:ext cx="38780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0"/>
                  </a:lnTo>
                  <a:lnTo>
                    <a:pt x="21600" y="12483"/>
                  </a:lnTo>
                  <a:lnTo>
                    <a:pt x="21436" y="8297"/>
                  </a:lnTo>
                  <a:lnTo>
                    <a:pt x="19715" y="4477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12" name="object 187"/>
            <p:cNvSpPr/>
            <p:nvPr/>
          </p:nvSpPr>
          <p:spPr>
            <a:xfrm>
              <a:off x="3122296" y="2694203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13" name="object 188"/>
            <p:cNvSpPr/>
            <p:nvPr/>
          </p:nvSpPr>
          <p:spPr>
            <a:xfrm>
              <a:off x="3161864" y="2200111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3" y="163"/>
                  </a:lnTo>
                  <a:lnTo>
                    <a:pt x="4474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20" y="21600"/>
                  </a:lnTo>
                  <a:lnTo>
                    <a:pt x="13305" y="21436"/>
                  </a:lnTo>
                  <a:lnTo>
                    <a:pt x="17124" y="19715"/>
                  </a:lnTo>
                  <a:lnTo>
                    <a:pt x="20092" y="16547"/>
                  </a:lnTo>
                  <a:lnTo>
                    <a:pt x="21600" y="12480"/>
                  </a:lnTo>
                  <a:lnTo>
                    <a:pt x="21435" y="8293"/>
                  </a:lnTo>
                  <a:lnTo>
                    <a:pt x="19712" y="4474"/>
                  </a:lnTo>
                  <a:lnTo>
                    <a:pt x="16548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14" name="object 189"/>
            <p:cNvSpPr/>
            <p:nvPr/>
          </p:nvSpPr>
          <p:spPr>
            <a:xfrm>
              <a:off x="1416015" y="1107014"/>
              <a:ext cx="38778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78"/>
                  </a:lnTo>
                  <a:lnTo>
                    <a:pt x="21436" y="8294"/>
                  </a:lnTo>
                  <a:lnTo>
                    <a:pt x="19714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15" name="object 190"/>
            <p:cNvSpPr/>
            <p:nvPr/>
          </p:nvSpPr>
          <p:spPr>
            <a:xfrm>
              <a:off x="1117661" y="3230462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16" name="object 191"/>
            <p:cNvSpPr/>
            <p:nvPr/>
          </p:nvSpPr>
          <p:spPr>
            <a:xfrm>
              <a:off x="4971094" y="2336927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7" y="8296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17" name="object 192"/>
            <p:cNvSpPr/>
            <p:nvPr/>
          </p:nvSpPr>
          <p:spPr>
            <a:xfrm>
              <a:off x="2093064" y="1572262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18" name="object 193"/>
            <p:cNvSpPr/>
            <p:nvPr/>
          </p:nvSpPr>
          <p:spPr>
            <a:xfrm>
              <a:off x="791022" y="3145242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7" y="8296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19" name="object 194"/>
            <p:cNvSpPr/>
            <p:nvPr/>
          </p:nvSpPr>
          <p:spPr>
            <a:xfrm>
              <a:off x="6737112" y="3166619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20" name="object 195"/>
            <p:cNvSpPr/>
            <p:nvPr/>
          </p:nvSpPr>
          <p:spPr>
            <a:xfrm>
              <a:off x="5538385" y="1201797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0"/>
                  </a:lnTo>
                  <a:lnTo>
                    <a:pt x="19715" y="4473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21" name="object 196"/>
            <p:cNvSpPr/>
            <p:nvPr/>
          </p:nvSpPr>
          <p:spPr>
            <a:xfrm>
              <a:off x="3068346" y="2079687"/>
              <a:ext cx="38778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78"/>
                  </a:lnTo>
                  <a:lnTo>
                    <a:pt x="21436" y="8294"/>
                  </a:lnTo>
                  <a:lnTo>
                    <a:pt x="19714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22" name="object 197"/>
            <p:cNvSpPr/>
            <p:nvPr/>
          </p:nvSpPr>
          <p:spPr>
            <a:xfrm>
              <a:off x="6223989" y="208080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5" y="164"/>
                  </a:lnTo>
                  <a:lnTo>
                    <a:pt x="4477" y="1885"/>
                  </a:lnTo>
                  <a:lnTo>
                    <a:pt x="1508" y="5048"/>
                  </a:lnTo>
                  <a:lnTo>
                    <a:pt x="0" y="9120"/>
                  </a:lnTo>
                  <a:lnTo>
                    <a:pt x="163" y="13306"/>
                  </a:lnTo>
                  <a:lnTo>
                    <a:pt x="1882" y="17124"/>
                  </a:lnTo>
                  <a:lnTo>
                    <a:pt x="5045" y="20088"/>
                  </a:lnTo>
                  <a:lnTo>
                    <a:pt x="9116" y="21600"/>
                  </a:lnTo>
                  <a:lnTo>
                    <a:pt x="13303" y="21437"/>
                  </a:lnTo>
                  <a:lnTo>
                    <a:pt x="17123" y="19716"/>
                  </a:lnTo>
                  <a:lnTo>
                    <a:pt x="20092" y="16551"/>
                  </a:lnTo>
                  <a:lnTo>
                    <a:pt x="21600" y="12484"/>
                  </a:lnTo>
                  <a:lnTo>
                    <a:pt x="21436" y="8298"/>
                  </a:lnTo>
                  <a:lnTo>
                    <a:pt x="19715" y="4477"/>
                  </a:lnTo>
                  <a:lnTo>
                    <a:pt x="16547" y="1504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23" name="object 198"/>
            <p:cNvSpPr/>
            <p:nvPr/>
          </p:nvSpPr>
          <p:spPr>
            <a:xfrm>
              <a:off x="4776340" y="2129656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24" name="object 199"/>
            <p:cNvSpPr/>
            <p:nvPr/>
          </p:nvSpPr>
          <p:spPr>
            <a:xfrm>
              <a:off x="3246573" y="2334457"/>
              <a:ext cx="38778" cy="38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5"/>
                  </a:lnTo>
                  <a:lnTo>
                    <a:pt x="17124" y="19714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5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25" name="object 200"/>
            <p:cNvSpPr/>
            <p:nvPr/>
          </p:nvSpPr>
          <p:spPr>
            <a:xfrm>
              <a:off x="5596984" y="2174814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26" name="object 201"/>
            <p:cNvSpPr/>
            <p:nvPr/>
          </p:nvSpPr>
          <p:spPr>
            <a:xfrm>
              <a:off x="6706667" y="3008531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27" name="object 202"/>
            <p:cNvSpPr/>
            <p:nvPr/>
          </p:nvSpPr>
          <p:spPr>
            <a:xfrm>
              <a:off x="1323688" y="2536614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28" name="object 203"/>
            <p:cNvSpPr/>
            <p:nvPr/>
          </p:nvSpPr>
          <p:spPr>
            <a:xfrm>
              <a:off x="6417271" y="1082609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29" name="object 204"/>
            <p:cNvSpPr/>
            <p:nvPr/>
          </p:nvSpPr>
          <p:spPr>
            <a:xfrm>
              <a:off x="6651217" y="3451104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78"/>
                  </a:lnTo>
                  <a:lnTo>
                    <a:pt x="21436" y="8294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30" name="object 205"/>
            <p:cNvSpPr/>
            <p:nvPr/>
          </p:nvSpPr>
          <p:spPr>
            <a:xfrm>
              <a:off x="4352865" y="1975670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31" name="object 206"/>
            <p:cNvSpPr/>
            <p:nvPr/>
          </p:nvSpPr>
          <p:spPr>
            <a:xfrm>
              <a:off x="2056615" y="1366609"/>
              <a:ext cx="38780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4"/>
                  </a:lnTo>
                  <a:lnTo>
                    <a:pt x="1885" y="17122"/>
                  </a:lnTo>
                  <a:lnTo>
                    <a:pt x="5052" y="20088"/>
                  </a:lnTo>
                  <a:lnTo>
                    <a:pt x="9119" y="21600"/>
                  </a:lnTo>
                  <a:lnTo>
                    <a:pt x="13304" y="21439"/>
                  </a:lnTo>
                  <a:lnTo>
                    <a:pt x="17123" y="19718"/>
                  </a:lnTo>
                  <a:lnTo>
                    <a:pt x="20091" y="16550"/>
                  </a:lnTo>
                  <a:lnTo>
                    <a:pt x="21600" y="12483"/>
                  </a:lnTo>
                  <a:lnTo>
                    <a:pt x="21436" y="8297"/>
                  </a:lnTo>
                  <a:lnTo>
                    <a:pt x="19715" y="4477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32" name="object 207"/>
            <p:cNvSpPr/>
            <p:nvPr/>
          </p:nvSpPr>
          <p:spPr>
            <a:xfrm>
              <a:off x="2832309" y="3071600"/>
              <a:ext cx="38780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0"/>
                  </a:lnTo>
                  <a:lnTo>
                    <a:pt x="21600" y="12483"/>
                  </a:lnTo>
                  <a:lnTo>
                    <a:pt x="21436" y="8297"/>
                  </a:lnTo>
                  <a:lnTo>
                    <a:pt x="19715" y="4477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33" name="object 208"/>
            <p:cNvSpPr/>
            <p:nvPr/>
          </p:nvSpPr>
          <p:spPr>
            <a:xfrm>
              <a:off x="2223683" y="1471727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34" name="object 209"/>
            <p:cNvSpPr/>
            <p:nvPr/>
          </p:nvSpPr>
          <p:spPr>
            <a:xfrm>
              <a:off x="1589814" y="3051733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4" y="13303"/>
                  </a:lnTo>
                  <a:lnTo>
                    <a:pt x="1884" y="17123"/>
                  </a:lnTo>
                  <a:lnTo>
                    <a:pt x="5044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35" name="object 210"/>
            <p:cNvSpPr/>
            <p:nvPr/>
          </p:nvSpPr>
          <p:spPr>
            <a:xfrm>
              <a:off x="2690779" y="3467455"/>
              <a:ext cx="38778" cy="292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216"/>
                  </a:lnTo>
                  <a:lnTo>
                    <a:pt x="4477" y="2498"/>
                  </a:lnTo>
                  <a:lnTo>
                    <a:pt x="1508" y="6695"/>
                  </a:lnTo>
                  <a:lnTo>
                    <a:pt x="0" y="12097"/>
                  </a:lnTo>
                  <a:lnTo>
                    <a:pt x="163" y="17653"/>
                  </a:lnTo>
                  <a:lnTo>
                    <a:pt x="1504" y="21600"/>
                  </a:lnTo>
                  <a:lnTo>
                    <a:pt x="20192" y="21600"/>
                  </a:lnTo>
                  <a:lnTo>
                    <a:pt x="21600" y="16562"/>
                  </a:lnTo>
                  <a:lnTo>
                    <a:pt x="21435" y="11008"/>
                  </a:lnTo>
                  <a:lnTo>
                    <a:pt x="19712" y="5940"/>
                  </a:lnTo>
                  <a:lnTo>
                    <a:pt x="16548" y="2002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36" name="object 211"/>
            <p:cNvSpPr/>
            <p:nvPr/>
          </p:nvSpPr>
          <p:spPr>
            <a:xfrm>
              <a:off x="6031320" y="181706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37" name="object 212"/>
            <p:cNvSpPr/>
            <p:nvPr/>
          </p:nvSpPr>
          <p:spPr>
            <a:xfrm>
              <a:off x="5337402" y="355445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38" name="object 213"/>
            <p:cNvSpPr/>
            <p:nvPr/>
          </p:nvSpPr>
          <p:spPr>
            <a:xfrm>
              <a:off x="5882034" y="1220685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3" y="163"/>
                  </a:lnTo>
                  <a:lnTo>
                    <a:pt x="4474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39" name="object 214"/>
            <p:cNvSpPr/>
            <p:nvPr/>
          </p:nvSpPr>
          <p:spPr>
            <a:xfrm>
              <a:off x="3436728" y="1817386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4"/>
                  </a:lnTo>
                  <a:lnTo>
                    <a:pt x="4476" y="1885"/>
                  </a:lnTo>
                  <a:lnTo>
                    <a:pt x="1507" y="5048"/>
                  </a:lnTo>
                  <a:lnTo>
                    <a:pt x="0" y="9119"/>
                  </a:lnTo>
                  <a:lnTo>
                    <a:pt x="165" y="13305"/>
                  </a:lnTo>
                  <a:lnTo>
                    <a:pt x="1887" y="17123"/>
                  </a:lnTo>
                  <a:lnTo>
                    <a:pt x="5051" y="20087"/>
                  </a:lnTo>
                  <a:lnTo>
                    <a:pt x="9119" y="21600"/>
                  </a:lnTo>
                  <a:lnTo>
                    <a:pt x="13304" y="21438"/>
                  </a:lnTo>
                  <a:lnTo>
                    <a:pt x="17123" y="19717"/>
                  </a:lnTo>
                  <a:lnTo>
                    <a:pt x="20092" y="16550"/>
                  </a:lnTo>
                  <a:lnTo>
                    <a:pt x="21600" y="12480"/>
                  </a:lnTo>
                  <a:lnTo>
                    <a:pt x="21436" y="8293"/>
                  </a:lnTo>
                  <a:lnTo>
                    <a:pt x="19714" y="4473"/>
                  </a:lnTo>
                  <a:lnTo>
                    <a:pt x="16547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40" name="object 215"/>
            <p:cNvSpPr/>
            <p:nvPr/>
          </p:nvSpPr>
          <p:spPr>
            <a:xfrm>
              <a:off x="2375208" y="1274198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7"/>
                  </a:lnTo>
                  <a:lnTo>
                    <a:pt x="165" y="13305"/>
                  </a:lnTo>
                  <a:lnTo>
                    <a:pt x="1887" y="17125"/>
                  </a:lnTo>
                  <a:lnTo>
                    <a:pt x="5051" y="20095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2" y="16550"/>
                  </a:lnTo>
                  <a:lnTo>
                    <a:pt x="21600" y="12479"/>
                  </a:lnTo>
                  <a:lnTo>
                    <a:pt x="21436" y="8294"/>
                  </a:lnTo>
                  <a:lnTo>
                    <a:pt x="19714" y="4477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41" name="object 216"/>
            <p:cNvSpPr/>
            <p:nvPr/>
          </p:nvSpPr>
          <p:spPr>
            <a:xfrm>
              <a:off x="1668879" y="1092435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42" name="object 217"/>
            <p:cNvSpPr/>
            <p:nvPr/>
          </p:nvSpPr>
          <p:spPr>
            <a:xfrm>
              <a:off x="4460133" y="868702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5"/>
                  </a:lnTo>
                  <a:lnTo>
                    <a:pt x="4477" y="1887"/>
                  </a:lnTo>
                  <a:lnTo>
                    <a:pt x="1508" y="5051"/>
                  </a:lnTo>
                  <a:lnTo>
                    <a:pt x="0" y="9121"/>
                  </a:lnTo>
                  <a:lnTo>
                    <a:pt x="163" y="13306"/>
                  </a:lnTo>
                  <a:lnTo>
                    <a:pt x="1885" y="17124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7"/>
                  </a:lnTo>
                  <a:lnTo>
                    <a:pt x="20091" y="16554"/>
                  </a:lnTo>
                  <a:lnTo>
                    <a:pt x="21600" y="12486"/>
                  </a:lnTo>
                  <a:lnTo>
                    <a:pt x="21436" y="8299"/>
                  </a:lnTo>
                  <a:lnTo>
                    <a:pt x="19715" y="4477"/>
                  </a:lnTo>
                  <a:lnTo>
                    <a:pt x="16547" y="1507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43" name="object 218"/>
            <p:cNvSpPr/>
            <p:nvPr/>
          </p:nvSpPr>
          <p:spPr>
            <a:xfrm>
              <a:off x="3416047" y="1297885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44" name="object 219"/>
            <p:cNvSpPr/>
            <p:nvPr/>
          </p:nvSpPr>
          <p:spPr>
            <a:xfrm>
              <a:off x="5700072" y="2353040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45" name="object 220"/>
            <p:cNvSpPr/>
            <p:nvPr/>
          </p:nvSpPr>
          <p:spPr>
            <a:xfrm>
              <a:off x="6142103" y="334576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4" y="0"/>
                  </a:moveTo>
                  <a:lnTo>
                    <a:pt x="8297" y="163"/>
                  </a:lnTo>
                  <a:lnTo>
                    <a:pt x="4477" y="1885"/>
                  </a:lnTo>
                  <a:lnTo>
                    <a:pt x="1508" y="5052"/>
                  </a:lnTo>
                  <a:lnTo>
                    <a:pt x="0" y="9120"/>
                  </a:lnTo>
                  <a:lnTo>
                    <a:pt x="163" y="13305"/>
                  </a:lnTo>
                  <a:lnTo>
                    <a:pt x="1885" y="17124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77"/>
                  </a:lnTo>
                  <a:lnTo>
                    <a:pt x="21437" y="8291"/>
                  </a:lnTo>
                  <a:lnTo>
                    <a:pt x="19717" y="4473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46" name="object 221"/>
            <p:cNvSpPr/>
            <p:nvPr/>
          </p:nvSpPr>
          <p:spPr>
            <a:xfrm>
              <a:off x="2729079" y="2234241"/>
              <a:ext cx="38780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0"/>
                  </a:lnTo>
                  <a:lnTo>
                    <a:pt x="21600" y="12482"/>
                  </a:lnTo>
                  <a:lnTo>
                    <a:pt x="21436" y="8294"/>
                  </a:lnTo>
                  <a:lnTo>
                    <a:pt x="19715" y="4475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47" name="object 222"/>
            <p:cNvSpPr/>
            <p:nvPr/>
          </p:nvSpPr>
          <p:spPr>
            <a:xfrm>
              <a:off x="5921791" y="1381223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48" name="object 223"/>
            <p:cNvSpPr/>
            <p:nvPr/>
          </p:nvSpPr>
          <p:spPr>
            <a:xfrm>
              <a:off x="3846448" y="713102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49" name="object 224"/>
            <p:cNvSpPr/>
            <p:nvPr/>
          </p:nvSpPr>
          <p:spPr>
            <a:xfrm>
              <a:off x="1438726" y="2837574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50" name="object 225"/>
            <p:cNvSpPr/>
            <p:nvPr/>
          </p:nvSpPr>
          <p:spPr>
            <a:xfrm>
              <a:off x="608122" y="2916339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3" y="163"/>
                  </a:lnTo>
                  <a:lnTo>
                    <a:pt x="4474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51" name="object 226"/>
            <p:cNvSpPr/>
            <p:nvPr/>
          </p:nvSpPr>
          <p:spPr>
            <a:xfrm>
              <a:off x="5305632" y="2821480"/>
              <a:ext cx="38778" cy="38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5"/>
                  </a:lnTo>
                  <a:lnTo>
                    <a:pt x="17124" y="19714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5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52" name="object 227"/>
            <p:cNvSpPr/>
            <p:nvPr/>
          </p:nvSpPr>
          <p:spPr>
            <a:xfrm>
              <a:off x="5781750" y="2821051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53" name="object 228"/>
            <p:cNvSpPr/>
            <p:nvPr/>
          </p:nvSpPr>
          <p:spPr>
            <a:xfrm>
              <a:off x="6086232" y="1319622"/>
              <a:ext cx="38774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2" y="0"/>
                  </a:moveTo>
                  <a:lnTo>
                    <a:pt x="8297" y="164"/>
                  </a:lnTo>
                  <a:lnTo>
                    <a:pt x="4477" y="1884"/>
                  </a:lnTo>
                  <a:lnTo>
                    <a:pt x="1509" y="5044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3" y="20092"/>
                  </a:lnTo>
                  <a:lnTo>
                    <a:pt x="9121" y="21600"/>
                  </a:lnTo>
                  <a:lnTo>
                    <a:pt x="13306" y="21436"/>
                  </a:lnTo>
                  <a:lnTo>
                    <a:pt x="17125" y="19714"/>
                  </a:lnTo>
                  <a:lnTo>
                    <a:pt x="20094" y="16547"/>
                  </a:lnTo>
                  <a:lnTo>
                    <a:pt x="21600" y="12480"/>
                  </a:lnTo>
                  <a:lnTo>
                    <a:pt x="21437" y="8295"/>
                  </a:lnTo>
                  <a:lnTo>
                    <a:pt x="19716" y="4476"/>
                  </a:lnTo>
                  <a:lnTo>
                    <a:pt x="16550" y="1507"/>
                  </a:lnTo>
                  <a:lnTo>
                    <a:pt x="124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54" name="object 229"/>
            <p:cNvSpPr/>
            <p:nvPr/>
          </p:nvSpPr>
          <p:spPr>
            <a:xfrm>
              <a:off x="1513028" y="2690512"/>
              <a:ext cx="38778" cy="38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3" y="0"/>
                  </a:moveTo>
                  <a:lnTo>
                    <a:pt x="8298" y="164"/>
                  </a:lnTo>
                  <a:lnTo>
                    <a:pt x="4477" y="1885"/>
                  </a:lnTo>
                  <a:lnTo>
                    <a:pt x="1507" y="5048"/>
                  </a:lnTo>
                  <a:lnTo>
                    <a:pt x="0" y="9119"/>
                  </a:lnTo>
                  <a:lnTo>
                    <a:pt x="165" y="13305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3"/>
                  </a:lnTo>
                  <a:lnTo>
                    <a:pt x="20092" y="16549"/>
                  </a:lnTo>
                  <a:lnTo>
                    <a:pt x="21600" y="12481"/>
                  </a:lnTo>
                  <a:lnTo>
                    <a:pt x="21436" y="8294"/>
                  </a:lnTo>
                  <a:lnTo>
                    <a:pt x="19714" y="4473"/>
                  </a:lnTo>
                  <a:lnTo>
                    <a:pt x="16547" y="1504"/>
                  </a:lnTo>
                  <a:lnTo>
                    <a:pt x="12483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55" name="object 230"/>
            <p:cNvSpPr/>
            <p:nvPr/>
          </p:nvSpPr>
          <p:spPr>
            <a:xfrm>
              <a:off x="6029379" y="2239854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56" name="object 231"/>
            <p:cNvSpPr/>
            <p:nvPr/>
          </p:nvSpPr>
          <p:spPr>
            <a:xfrm>
              <a:off x="5508082" y="2641344"/>
              <a:ext cx="38780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3" y="163"/>
                  </a:lnTo>
                  <a:lnTo>
                    <a:pt x="4474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0"/>
                  </a:lnTo>
                  <a:lnTo>
                    <a:pt x="21600" y="12483"/>
                  </a:lnTo>
                  <a:lnTo>
                    <a:pt x="21436" y="8297"/>
                  </a:lnTo>
                  <a:lnTo>
                    <a:pt x="19715" y="4477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57" name="object 232"/>
            <p:cNvSpPr/>
            <p:nvPr/>
          </p:nvSpPr>
          <p:spPr>
            <a:xfrm>
              <a:off x="4950827" y="1457918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4" y="0"/>
                  </a:moveTo>
                  <a:lnTo>
                    <a:pt x="8297" y="163"/>
                  </a:lnTo>
                  <a:lnTo>
                    <a:pt x="4477" y="1885"/>
                  </a:lnTo>
                  <a:lnTo>
                    <a:pt x="1508" y="5052"/>
                  </a:lnTo>
                  <a:lnTo>
                    <a:pt x="0" y="9120"/>
                  </a:lnTo>
                  <a:lnTo>
                    <a:pt x="163" y="13305"/>
                  </a:lnTo>
                  <a:lnTo>
                    <a:pt x="1885" y="17124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0"/>
                  </a:lnTo>
                  <a:lnTo>
                    <a:pt x="21437" y="8293"/>
                  </a:lnTo>
                  <a:lnTo>
                    <a:pt x="19717" y="4474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58" name="object 233"/>
            <p:cNvSpPr/>
            <p:nvPr/>
          </p:nvSpPr>
          <p:spPr>
            <a:xfrm>
              <a:off x="5594776" y="2482429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59" name="object 234"/>
            <p:cNvSpPr/>
            <p:nvPr/>
          </p:nvSpPr>
          <p:spPr>
            <a:xfrm>
              <a:off x="4314751" y="515338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60" name="object 235"/>
            <p:cNvSpPr/>
            <p:nvPr/>
          </p:nvSpPr>
          <p:spPr>
            <a:xfrm>
              <a:off x="714957" y="3461608"/>
              <a:ext cx="38778" cy="35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80"/>
                  </a:lnTo>
                  <a:lnTo>
                    <a:pt x="4476" y="2081"/>
                  </a:lnTo>
                  <a:lnTo>
                    <a:pt x="1507" y="5579"/>
                  </a:lnTo>
                  <a:lnTo>
                    <a:pt x="0" y="10080"/>
                  </a:lnTo>
                  <a:lnTo>
                    <a:pt x="165" y="14710"/>
                  </a:lnTo>
                  <a:lnTo>
                    <a:pt x="1887" y="18934"/>
                  </a:lnTo>
                  <a:lnTo>
                    <a:pt x="4457" y="21600"/>
                  </a:lnTo>
                  <a:lnTo>
                    <a:pt x="17289" y="21600"/>
                  </a:lnTo>
                  <a:lnTo>
                    <a:pt x="20092" y="18297"/>
                  </a:lnTo>
                  <a:lnTo>
                    <a:pt x="21600" y="13797"/>
                  </a:lnTo>
                  <a:lnTo>
                    <a:pt x="21436" y="9170"/>
                  </a:lnTo>
                  <a:lnTo>
                    <a:pt x="19714" y="4949"/>
                  </a:lnTo>
                  <a:lnTo>
                    <a:pt x="16547" y="166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61" name="object 236"/>
            <p:cNvSpPr/>
            <p:nvPr/>
          </p:nvSpPr>
          <p:spPr>
            <a:xfrm>
              <a:off x="3764553" y="3155493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2" y="17125"/>
                  </a:lnTo>
                  <a:lnTo>
                    <a:pt x="5046" y="20095"/>
                  </a:lnTo>
                  <a:lnTo>
                    <a:pt x="9116" y="21600"/>
                  </a:lnTo>
                  <a:lnTo>
                    <a:pt x="13304" y="21437"/>
                  </a:lnTo>
                  <a:lnTo>
                    <a:pt x="17124" y="19716"/>
                  </a:lnTo>
                  <a:lnTo>
                    <a:pt x="20093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62" name="object 237"/>
            <p:cNvSpPr/>
            <p:nvPr/>
          </p:nvSpPr>
          <p:spPr>
            <a:xfrm>
              <a:off x="5998395" y="479368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63" name="object 238"/>
            <p:cNvSpPr/>
            <p:nvPr/>
          </p:nvSpPr>
          <p:spPr>
            <a:xfrm>
              <a:off x="404257" y="3397006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64" name="object 239"/>
            <p:cNvSpPr/>
            <p:nvPr/>
          </p:nvSpPr>
          <p:spPr>
            <a:xfrm>
              <a:off x="5550781" y="1057520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65" name="object 240"/>
            <p:cNvSpPr/>
            <p:nvPr/>
          </p:nvSpPr>
          <p:spPr>
            <a:xfrm>
              <a:off x="6464100" y="403667"/>
              <a:ext cx="38780" cy="38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4"/>
                  </a:lnTo>
                  <a:lnTo>
                    <a:pt x="20091" y="16550"/>
                  </a:lnTo>
                  <a:lnTo>
                    <a:pt x="21600" y="12482"/>
                  </a:lnTo>
                  <a:lnTo>
                    <a:pt x="21436" y="8295"/>
                  </a:lnTo>
                  <a:lnTo>
                    <a:pt x="19715" y="4475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66" name="object 241"/>
            <p:cNvSpPr/>
            <p:nvPr/>
          </p:nvSpPr>
          <p:spPr>
            <a:xfrm>
              <a:off x="5825100" y="2661604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2" y="17125"/>
                  </a:lnTo>
                  <a:lnTo>
                    <a:pt x="5046" y="20095"/>
                  </a:lnTo>
                  <a:lnTo>
                    <a:pt x="9116" y="21600"/>
                  </a:lnTo>
                  <a:lnTo>
                    <a:pt x="13304" y="21437"/>
                  </a:lnTo>
                  <a:lnTo>
                    <a:pt x="17124" y="19716"/>
                  </a:lnTo>
                  <a:lnTo>
                    <a:pt x="20093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67" name="object 242"/>
            <p:cNvSpPr/>
            <p:nvPr/>
          </p:nvSpPr>
          <p:spPr>
            <a:xfrm>
              <a:off x="2049027" y="539295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68" name="object 243"/>
            <p:cNvSpPr/>
            <p:nvPr/>
          </p:nvSpPr>
          <p:spPr>
            <a:xfrm>
              <a:off x="5623417" y="1497584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76" y="0"/>
                  </a:moveTo>
                  <a:lnTo>
                    <a:pt x="8290" y="163"/>
                  </a:lnTo>
                  <a:lnTo>
                    <a:pt x="4473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69" name="object 244"/>
            <p:cNvSpPr/>
            <p:nvPr/>
          </p:nvSpPr>
          <p:spPr>
            <a:xfrm>
              <a:off x="3416803" y="741609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70" name="object 245"/>
            <p:cNvSpPr/>
            <p:nvPr/>
          </p:nvSpPr>
          <p:spPr>
            <a:xfrm>
              <a:off x="6344259" y="3346205"/>
              <a:ext cx="38780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77" y="0"/>
                  </a:moveTo>
                  <a:lnTo>
                    <a:pt x="8293" y="163"/>
                  </a:lnTo>
                  <a:lnTo>
                    <a:pt x="4476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2"/>
                  </a:lnTo>
                  <a:lnTo>
                    <a:pt x="1882" y="17119"/>
                  </a:lnTo>
                  <a:lnTo>
                    <a:pt x="5045" y="20088"/>
                  </a:lnTo>
                  <a:lnTo>
                    <a:pt x="9116" y="21600"/>
                  </a:lnTo>
                  <a:lnTo>
                    <a:pt x="13303" y="21439"/>
                  </a:lnTo>
                  <a:lnTo>
                    <a:pt x="17123" y="19718"/>
                  </a:lnTo>
                  <a:lnTo>
                    <a:pt x="20092" y="16550"/>
                  </a:lnTo>
                  <a:lnTo>
                    <a:pt x="21600" y="12479"/>
                  </a:lnTo>
                  <a:lnTo>
                    <a:pt x="21436" y="8294"/>
                  </a:lnTo>
                  <a:lnTo>
                    <a:pt x="19715" y="4477"/>
                  </a:lnTo>
                  <a:lnTo>
                    <a:pt x="16547" y="1509"/>
                  </a:lnTo>
                  <a:lnTo>
                    <a:pt x="12477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71" name="object 246"/>
            <p:cNvSpPr/>
            <p:nvPr/>
          </p:nvSpPr>
          <p:spPr>
            <a:xfrm>
              <a:off x="5783298" y="1435655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4"/>
                  </a:lnTo>
                  <a:lnTo>
                    <a:pt x="4477" y="1884"/>
                  </a:lnTo>
                  <a:lnTo>
                    <a:pt x="1508" y="5044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4"/>
                  </a:lnTo>
                  <a:lnTo>
                    <a:pt x="20091" y="16547"/>
                  </a:lnTo>
                  <a:lnTo>
                    <a:pt x="21600" y="12480"/>
                  </a:lnTo>
                  <a:lnTo>
                    <a:pt x="21436" y="8295"/>
                  </a:lnTo>
                  <a:lnTo>
                    <a:pt x="19715" y="4476"/>
                  </a:lnTo>
                  <a:lnTo>
                    <a:pt x="16547" y="1507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72" name="object 247"/>
            <p:cNvSpPr/>
            <p:nvPr/>
          </p:nvSpPr>
          <p:spPr>
            <a:xfrm>
              <a:off x="4865534" y="2944690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73" name="object 248"/>
            <p:cNvSpPr/>
            <p:nvPr/>
          </p:nvSpPr>
          <p:spPr>
            <a:xfrm>
              <a:off x="5925572" y="3158075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74" name="object 249"/>
            <p:cNvSpPr/>
            <p:nvPr/>
          </p:nvSpPr>
          <p:spPr>
            <a:xfrm>
              <a:off x="4972305" y="861228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75" name="object 250"/>
            <p:cNvSpPr/>
            <p:nvPr/>
          </p:nvSpPr>
          <p:spPr>
            <a:xfrm>
              <a:off x="1548619" y="1086106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76" name="object 251"/>
            <p:cNvSpPr/>
            <p:nvPr/>
          </p:nvSpPr>
          <p:spPr>
            <a:xfrm>
              <a:off x="2840446" y="2340854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77" name="object 252"/>
            <p:cNvSpPr/>
            <p:nvPr/>
          </p:nvSpPr>
          <p:spPr>
            <a:xfrm>
              <a:off x="5952853" y="2771645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78" name="object 253"/>
            <p:cNvSpPr/>
            <p:nvPr/>
          </p:nvSpPr>
          <p:spPr>
            <a:xfrm>
              <a:off x="6387424" y="2783978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79" name="object 254"/>
            <p:cNvSpPr/>
            <p:nvPr/>
          </p:nvSpPr>
          <p:spPr>
            <a:xfrm>
              <a:off x="2222554" y="2869748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78"/>
                  </a:lnTo>
                  <a:lnTo>
                    <a:pt x="21436" y="8294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80" name="object 255"/>
            <p:cNvSpPr/>
            <p:nvPr/>
          </p:nvSpPr>
          <p:spPr>
            <a:xfrm>
              <a:off x="1887332" y="2829909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81" name="object 256"/>
            <p:cNvSpPr/>
            <p:nvPr/>
          </p:nvSpPr>
          <p:spPr>
            <a:xfrm>
              <a:off x="2320021" y="626471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3" y="163"/>
                  </a:lnTo>
                  <a:lnTo>
                    <a:pt x="4474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9" y="21600"/>
                  </a:lnTo>
                  <a:lnTo>
                    <a:pt x="13306" y="21436"/>
                  </a:lnTo>
                  <a:lnTo>
                    <a:pt x="17124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82" name="object 257"/>
            <p:cNvSpPr/>
            <p:nvPr/>
          </p:nvSpPr>
          <p:spPr>
            <a:xfrm>
              <a:off x="1602943" y="2860741"/>
              <a:ext cx="38778" cy="38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3" y="163"/>
                  </a:lnTo>
                  <a:lnTo>
                    <a:pt x="4474" y="1882"/>
                  </a:lnTo>
                  <a:lnTo>
                    <a:pt x="1508" y="5046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5"/>
                  </a:lnTo>
                  <a:lnTo>
                    <a:pt x="17124" y="19714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5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83" name="object 258"/>
            <p:cNvSpPr/>
            <p:nvPr/>
          </p:nvSpPr>
          <p:spPr>
            <a:xfrm>
              <a:off x="3447446" y="1530470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84" name="object 259"/>
            <p:cNvSpPr/>
            <p:nvPr/>
          </p:nvSpPr>
          <p:spPr>
            <a:xfrm>
              <a:off x="5006732" y="2506809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7" y="8295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85" name="object 260"/>
            <p:cNvSpPr/>
            <p:nvPr/>
          </p:nvSpPr>
          <p:spPr>
            <a:xfrm>
              <a:off x="4956125" y="1016810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86" name="object 261"/>
            <p:cNvSpPr/>
            <p:nvPr/>
          </p:nvSpPr>
          <p:spPr>
            <a:xfrm>
              <a:off x="6212174" y="3060634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87" name="object 262"/>
            <p:cNvSpPr/>
            <p:nvPr/>
          </p:nvSpPr>
          <p:spPr>
            <a:xfrm>
              <a:off x="1722523" y="2038106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88" name="object 263"/>
            <p:cNvSpPr/>
            <p:nvPr/>
          </p:nvSpPr>
          <p:spPr>
            <a:xfrm>
              <a:off x="3591523" y="2540699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89" name="object 264"/>
            <p:cNvSpPr/>
            <p:nvPr/>
          </p:nvSpPr>
          <p:spPr>
            <a:xfrm>
              <a:off x="4344820" y="2483768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90" name="object 265"/>
            <p:cNvSpPr/>
            <p:nvPr/>
          </p:nvSpPr>
          <p:spPr>
            <a:xfrm>
              <a:off x="5972737" y="314338"/>
              <a:ext cx="38780" cy="38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5" y="164"/>
                  </a:lnTo>
                  <a:lnTo>
                    <a:pt x="4477" y="1885"/>
                  </a:lnTo>
                  <a:lnTo>
                    <a:pt x="1508" y="5049"/>
                  </a:lnTo>
                  <a:lnTo>
                    <a:pt x="0" y="9121"/>
                  </a:lnTo>
                  <a:lnTo>
                    <a:pt x="163" y="13308"/>
                  </a:lnTo>
                  <a:lnTo>
                    <a:pt x="1882" y="17126"/>
                  </a:lnTo>
                  <a:lnTo>
                    <a:pt x="5045" y="20091"/>
                  </a:lnTo>
                  <a:lnTo>
                    <a:pt x="9116" y="21600"/>
                  </a:lnTo>
                  <a:lnTo>
                    <a:pt x="13303" y="21437"/>
                  </a:lnTo>
                  <a:lnTo>
                    <a:pt x="17123" y="19717"/>
                  </a:lnTo>
                  <a:lnTo>
                    <a:pt x="20092" y="16553"/>
                  </a:lnTo>
                  <a:lnTo>
                    <a:pt x="21600" y="12482"/>
                  </a:lnTo>
                  <a:lnTo>
                    <a:pt x="21436" y="8294"/>
                  </a:lnTo>
                  <a:lnTo>
                    <a:pt x="19715" y="4474"/>
                  </a:lnTo>
                  <a:lnTo>
                    <a:pt x="16547" y="1504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91" name="object 266"/>
            <p:cNvSpPr/>
            <p:nvPr/>
          </p:nvSpPr>
          <p:spPr>
            <a:xfrm>
              <a:off x="4458850" y="713462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92" name="object 267"/>
            <p:cNvSpPr/>
            <p:nvPr/>
          </p:nvSpPr>
          <p:spPr>
            <a:xfrm>
              <a:off x="4944674" y="411484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93" name="object 268"/>
            <p:cNvSpPr/>
            <p:nvPr/>
          </p:nvSpPr>
          <p:spPr>
            <a:xfrm>
              <a:off x="5712169" y="40748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3" y="163"/>
                  </a:lnTo>
                  <a:lnTo>
                    <a:pt x="4474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3"/>
                  </a:lnTo>
                  <a:lnTo>
                    <a:pt x="21435" y="8297"/>
                  </a:lnTo>
                  <a:lnTo>
                    <a:pt x="19712" y="4477"/>
                  </a:lnTo>
                  <a:lnTo>
                    <a:pt x="16548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94" name="object 269"/>
            <p:cNvSpPr/>
            <p:nvPr/>
          </p:nvSpPr>
          <p:spPr>
            <a:xfrm>
              <a:off x="3811963" y="1509628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2" y="17125"/>
                  </a:lnTo>
                  <a:lnTo>
                    <a:pt x="5046" y="20095"/>
                  </a:lnTo>
                  <a:lnTo>
                    <a:pt x="9116" y="21600"/>
                  </a:lnTo>
                  <a:lnTo>
                    <a:pt x="13304" y="21437"/>
                  </a:lnTo>
                  <a:lnTo>
                    <a:pt x="17124" y="19716"/>
                  </a:lnTo>
                  <a:lnTo>
                    <a:pt x="20093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95" name="object 270"/>
            <p:cNvSpPr/>
            <p:nvPr/>
          </p:nvSpPr>
          <p:spPr>
            <a:xfrm>
              <a:off x="2029257" y="2738209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4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96" name="object 271"/>
            <p:cNvSpPr/>
            <p:nvPr/>
          </p:nvSpPr>
          <p:spPr>
            <a:xfrm>
              <a:off x="6261023" y="2550324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97" name="object 272"/>
            <p:cNvSpPr/>
            <p:nvPr/>
          </p:nvSpPr>
          <p:spPr>
            <a:xfrm>
              <a:off x="2547475" y="628143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98" name="object 273"/>
            <p:cNvSpPr/>
            <p:nvPr/>
          </p:nvSpPr>
          <p:spPr>
            <a:xfrm>
              <a:off x="3301513" y="2594140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399" name="object 274"/>
            <p:cNvSpPr/>
            <p:nvPr/>
          </p:nvSpPr>
          <p:spPr>
            <a:xfrm>
              <a:off x="5002249" y="2709097"/>
              <a:ext cx="38780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5"/>
                  </a:lnTo>
                  <a:lnTo>
                    <a:pt x="1508" y="5053"/>
                  </a:lnTo>
                  <a:lnTo>
                    <a:pt x="0" y="9121"/>
                  </a:lnTo>
                  <a:lnTo>
                    <a:pt x="163" y="13306"/>
                  </a:lnTo>
                  <a:lnTo>
                    <a:pt x="1885" y="17125"/>
                  </a:lnTo>
                  <a:lnTo>
                    <a:pt x="5052" y="20094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0"/>
                  </a:lnTo>
                  <a:lnTo>
                    <a:pt x="21600" y="12482"/>
                  </a:lnTo>
                  <a:lnTo>
                    <a:pt x="21436" y="8297"/>
                  </a:lnTo>
                  <a:lnTo>
                    <a:pt x="19715" y="4477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00" name="object 275"/>
            <p:cNvSpPr/>
            <p:nvPr/>
          </p:nvSpPr>
          <p:spPr>
            <a:xfrm>
              <a:off x="2843362" y="2913860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20" y="21600"/>
                  </a:lnTo>
                  <a:lnTo>
                    <a:pt x="13305" y="21436"/>
                  </a:lnTo>
                  <a:lnTo>
                    <a:pt x="17124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5" y="8295"/>
                  </a:lnTo>
                  <a:lnTo>
                    <a:pt x="19712" y="4477"/>
                  </a:lnTo>
                  <a:lnTo>
                    <a:pt x="16548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01" name="object 276"/>
            <p:cNvSpPr/>
            <p:nvPr/>
          </p:nvSpPr>
          <p:spPr>
            <a:xfrm>
              <a:off x="2990036" y="3010631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4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02" name="object 277"/>
            <p:cNvSpPr/>
            <p:nvPr/>
          </p:nvSpPr>
          <p:spPr>
            <a:xfrm>
              <a:off x="2859709" y="1547708"/>
              <a:ext cx="38778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3" y="0"/>
                  </a:moveTo>
                  <a:lnTo>
                    <a:pt x="8296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78"/>
                  </a:lnTo>
                  <a:lnTo>
                    <a:pt x="21437" y="8294"/>
                  </a:lnTo>
                  <a:lnTo>
                    <a:pt x="19717" y="4476"/>
                  </a:lnTo>
                  <a:lnTo>
                    <a:pt x="16554" y="1508"/>
                  </a:lnTo>
                  <a:lnTo>
                    <a:pt x="12483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03" name="object 278"/>
            <p:cNvSpPr/>
            <p:nvPr/>
          </p:nvSpPr>
          <p:spPr>
            <a:xfrm>
              <a:off x="3665994" y="1096078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04" name="object 279"/>
            <p:cNvSpPr/>
            <p:nvPr/>
          </p:nvSpPr>
          <p:spPr>
            <a:xfrm>
              <a:off x="6326495" y="1797553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05" name="object 280"/>
            <p:cNvSpPr/>
            <p:nvPr/>
          </p:nvSpPr>
          <p:spPr>
            <a:xfrm>
              <a:off x="5432084" y="2872999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06" name="object 281"/>
            <p:cNvSpPr/>
            <p:nvPr/>
          </p:nvSpPr>
          <p:spPr>
            <a:xfrm>
              <a:off x="6140377" y="792066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07" name="object 282"/>
            <p:cNvSpPr/>
            <p:nvPr/>
          </p:nvSpPr>
          <p:spPr>
            <a:xfrm>
              <a:off x="5657177" y="2884751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08" name="object 283"/>
            <p:cNvSpPr/>
            <p:nvPr/>
          </p:nvSpPr>
          <p:spPr>
            <a:xfrm>
              <a:off x="5898284" y="2947211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5"/>
                  </a:lnTo>
                  <a:lnTo>
                    <a:pt x="4477" y="1887"/>
                  </a:lnTo>
                  <a:lnTo>
                    <a:pt x="1508" y="5051"/>
                  </a:lnTo>
                  <a:lnTo>
                    <a:pt x="0" y="9121"/>
                  </a:lnTo>
                  <a:lnTo>
                    <a:pt x="163" y="13306"/>
                  </a:lnTo>
                  <a:lnTo>
                    <a:pt x="1885" y="17124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7"/>
                  </a:lnTo>
                  <a:lnTo>
                    <a:pt x="20091" y="16554"/>
                  </a:lnTo>
                  <a:lnTo>
                    <a:pt x="21600" y="12483"/>
                  </a:lnTo>
                  <a:lnTo>
                    <a:pt x="21436" y="8296"/>
                  </a:lnTo>
                  <a:lnTo>
                    <a:pt x="19715" y="4476"/>
                  </a:lnTo>
                  <a:lnTo>
                    <a:pt x="16547" y="1507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09" name="object 284"/>
            <p:cNvSpPr/>
            <p:nvPr/>
          </p:nvSpPr>
          <p:spPr>
            <a:xfrm>
              <a:off x="5043206" y="1347479"/>
              <a:ext cx="38778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5"/>
                  </a:lnTo>
                  <a:lnTo>
                    <a:pt x="4477" y="1887"/>
                  </a:lnTo>
                  <a:lnTo>
                    <a:pt x="1508" y="5051"/>
                  </a:lnTo>
                  <a:lnTo>
                    <a:pt x="0" y="9119"/>
                  </a:lnTo>
                  <a:lnTo>
                    <a:pt x="163" y="13304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20" y="21600"/>
                  </a:lnTo>
                  <a:lnTo>
                    <a:pt x="13305" y="21436"/>
                  </a:lnTo>
                  <a:lnTo>
                    <a:pt x="17124" y="19714"/>
                  </a:lnTo>
                  <a:lnTo>
                    <a:pt x="20092" y="16547"/>
                  </a:lnTo>
                  <a:lnTo>
                    <a:pt x="21600" y="12480"/>
                  </a:lnTo>
                  <a:lnTo>
                    <a:pt x="21435" y="8295"/>
                  </a:lnTo>
                  <a:lnTo>
                    <a:pt x="19712" y="4476"/>
                  </a:lnTo>
                  <a:lnTo>
                    <a:pt x="16548" y="1507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10" name="object 285"/>
            <p:cNvSpPr/>
            <p:nvPr/>
          </p:nvSpPr>
          <p:spPr>
            <a:xfrm>
              <a:off x="3207887" y="2999596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4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11" name="object 286"/>
            <p:cNvSpPr/>
            <p:nvPr/>
          </p:nvSpPr>
          <p:spPr>
            <a:xfrm>
              <a:off x="3722809" y="1255931"/>
              <a:ext cx="38780" cy="38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4"/>
                  </a:lnTo>
                  <a:lnTo>
                    <a:pt x="20091" y="16550"/>
                  </a:lnTo>
                  <a:lnTo>
                    <a:pt x="21600" y="12479"/>
                  </a:lnTo>
                  <a:lnTo>
                    <a:pt x="21437" y="8292"/>
                  </a:lnTo>
                  <a:lnTo>
                    <a:pt x="19717" y="4474"/>
                  </a:lnTo>
                  <a:lnTo>
                    <a:pt x="16554" y="1509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12" name="object 287"/>
            <p:cNvSpPr/>
            <p:nvPr/>
          </p:nvSpPr>
          <p:spPr>
            <a:xfrm>
              <a:off x="2391762" y="1122723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13" name="object 288"/>
            <p:cNvSpPr/>
            <p:nvPr/>
          </p:nvSpPr>
          <p:spPr>
            <a:xfrm>
              <a:off x="1137513" y="2648539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14" name="object 289"/>
            <p:cNvSpPr/>
            <p:nvPr/>
          </p:nvSpPr>
          <p:spPr>
            <a:xfrm>
              <a:off x="1657909" y="906036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2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21" y="21600"/>
                  </a:lnTo>
                  <a:lnTo>
                    <a:pt x="13306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9" y="8296"/>
                  </a:lnTo>
                  <a:lnTo>
                    <a:pt x="19720" y="4477"/>
                  </a:lnTo>
                  <a:lnTo>
                    <a:pt x="16554" y="1508"/>
                  </a:lnTo>
                  <a:lnTo>
                    <a:pt x="124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15" name="object 290"/>
            <p:cNvSpPr/>
            <p:nvPr/>
          </p:nvSpPr>
          <p:spPr>
            <a:xfrm>
              <a:off x="4853220" y="1606646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3" y="165"/>
                  </a:lnTo>
                  <a:lnTo>
                    <a:pt x="4474" y="1887"/>
                  </a:lnTo>
                  <a:lnTo>
                    <a:pt x="1508" y="5051"/>
                  </a:lnTo>
                  <a:lnTo>
                    <a:pt x="0" y="9121"/>
                  </a:lnTo>
                  <a:lnTo>
                    <a:pt x="163" y="13306"/>
                  </a:lnTo>
                  <a:lnTo>
                    <a:pt x="1882" y="17124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7"/>
                  </a:lnTo>
                  <a:lnTo>
                    <a:pt x="17123" y="19717"/>
                  </a:lnTo>
                  <a:lnTo>
                    <a:pt x="20092" y="16554"/>
                  </a:lnTo>
                  <a:lnTo>
                    <a:pt x="21600" y="12486"/>
                  </a:lnTo>
                  <a:lnTo>
                    <a:pt x="21436" y="8299"/>
                  </a:lnTo>
                  <a:lnTo>
                    <a:pt x="19715" y="4477"/>
                  </a:lnTo>
                  <a:lnTo>
                    <a:pt x="16547" y="1507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16" name="object 291"/>
            <p:cNvSpPr/>
            <p:nvPr/>
          </p:nvSpPr>
          <p:spPr>
            <a:xfrm>
              <a:off x="2513836" y="1009015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22" y="21600"/>
                  </a:lnTo>
                  <a:lnTo>
                    <a:pt x="13307" y="21435"/>
                  </a:lnTo>
                  <a:lnTo>
                    <a:pt x="17124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17" name="object 292"/>
            <p:cNvSpPr/>
            <p:nvPr/>
          </p:nvSpPr>
          <p:spPr>
            <a:xfrm>
              <a:off x="2821289" y="1772994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4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18" name="object 293"/>
            <p:cNvSpPr/>
            <p:nvPr/>
          </p:nvSpPr>
          <p:spPr>
            <a:xfrm>
              <a:off x="2081326" y="984088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19" name="object 294"/>
            <p:cNvSpPr/>
            <p:nvPr/>
          </p:nvSpPr>
          <p:spPr>
            <a:xfrm>
              <a:off x="5299974" y="1657808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20" name="object 295"/>
            <p:cNvSpPr/>
            <p:nvPr/>
          </p:nvSpPr>
          <p:spPr>
            <a:xfrm>
              <a:off x="2158977" y="2536866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4" y="13303"/>
                  </a:lnTo>
                  <a:lnTo>
                    <a:pt x="1884" y="17123"/>
                  </a:lnTo>
                  <a:lnTo>
                    <a:pt x="5044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21" name="object 296"/>
            <p:cNvSpPr/>
            <p:nvPr/>
          </p:nvSpPr>
          <p:spPr>
            <a:xfrm>
              <a:off x="5321321" y="1470966"/>
              <a:ext cx="38780" cy="38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4"/>
                  </a:lnTo>
                  <a:lnTo>
                    <a:pt x="4477" y="1885"/>
                  </a:lnTo>
                  <a:lnTo>
                    <a:pt x="1508" y="5048"/>
                  </a:lnTo>
                  <a:lnTo>
                    <a:pt x="0" y="9119"/>
                  </a:lnTo>
                  <a:lnTo>
                    <a:pt x="163" y="13305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3"/>
                  </a:lnTo>
                  <a:lnTo>
                    <a:pt x="20091" y="16549"/>
                  </a:lnTo>
                  <a:lnTo>
                    <a:pt x="21600" y="12479"/>
                  </a:lnTo>
                  <a:lnTo>
                    <a:pt x="21436" y="8292"/>
                  </a:lnTo>
                  <a:lnTo>
                    <a:pt x="19715" y="4472"/>
                  </a:lnTo>
                  <a:lnTo>
                    <a:pt x="16547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22" name="object 297"/>
            <p:cNvSpPr/>
            <p:nvPr/>
          </p:nvSpPr>
          <p:spPr>
            <a:xfrm>
              <a:off x="6253488" y="1937853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23" name="object 298"/>
            <p:cNvSpPr/>
            <p:nvPr/>
          </p:nvSpPr>
          <p:spPr>
            <a:xfrm>
              <a:off x="6483636" y="1436668"/>
              <a:ext cx="38780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0"/>
                  </a:lnTo>
                  <a:lnTo>
                    <a:pt x="21600" y="12479"/>
                  </a:lnTo>
                  <a:lnTo>
                    <a:pt x="21436" y="8292"/>
                  </a:lnTo>
                  <a:lnTo>
                    <a:pt x="19715" y="4473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24" name="object 299"/>
            <p:cNvSpPr/>
            <p:nvPr/>
          </p:nvSpPr>
          <p:spPr>
            <a:xfrm>
              <a:off x="1281153" y="3091140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25" name="object 300"/>
            <p:cNvSpPr/>
            <p:nvPr/>
          </p:nvSpPr>
          <p:spPr>
            <a:xfrm>
              <a:off x="5337608" y="3364096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26" name="object 301"/>
            <p:cNvSpPr/>
            <p:nvPr/>
          </p:nvSpPr>
          <p:spPr>
            <a:xfrm>
              <a:off x="5000022" y="3486853"/>
              <a:ext cx="2953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50" y="0"/>
                  </a:moveTo>
                  <a:lnTo>
                    <a:pt x="7456" y="920"/>
                  </a:lnTo>
                  <a:lnTo>
                    <a:pt x="2442" y="1053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8291" y="8412"/>
                  </a:lnTo>
                  <a:lnTo>
                    <a:pt x="1295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27" name="object 302"/>
            <p:cNvSpPr/>
            <p:nvPr/>
          </p:nvSpPr>
          <p:spPr>
            <a:xfrm>
              <a:off x="5550612" y="5387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28" name="object 303"/>
            <p:cNvSpPr/>
            <p:nvPr/>
          </p:nvSpPr>
          <p:spPr>
            <a:xfrm>
              <a:off x="1968496" y="768237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79"/>
                  </a:lnTo>
                  <a:lnTo>
                    <a:pt x="21435" y="8292"/>
                  </a:lnTo>
                  <a:lnTo>
                    <a:pt x="19712" y="4473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29" name="object 304"/>
            <p:cNvSpPr/>
            <p:nvPr/>
          </p:nvSpPr>
          <p:spPr>
            <a:xfrm>
              <a:off x="4187607" y="3283815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30" name="object 305"/>
            <p:cNvSpPr/>
            <p:nvPr/>
          </p:nvSpPr>
          <p:spPr>
            <a:xfrm>
              <a:off x="4799455" y="1078321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4"/>
                  </a:lnTo>
                  <a:lnTo>
                    <a:pt x="4477" y="1884"/>
                  </a:lnTo>
                  <a:lnTo>
                    <a:pt x="1508" y="5044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4"/>
                  </a:lnTo>
                  <a:lnTo>
                    <a:pt x="20091" y="16547"/>
                  </a:lnTo>
                  <a:lnTo>
                    <a:pt x="21600" y="12480"/>
                  </a:lnTo>
                  <a:lnTo>
                    <a:pt x="21436" y="8295"/>
                  </a:lnTo>
                  <a:lnTo>
                    <a:pt x="19715" y="4476"/>
                  </a:lnTo>
                  <a:lnTo>
                    <a:pt x="16547" y="1507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31" name="object 306"/>
            <p:cNvSpPr/>
            <p:nvPr/>
          </p:nvSpPr>
          <p:spPr>
            <a:xfrm>
              <a:off x="5620883" y="185189"/>
              <a:ext cx="38778" cy="38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5"/>
                  </a:lnTo>
                  <a:lnTo>
                    <a:pt x="17124" y="19714"/>
                  </a:lnTo>
                  <a:lnTo>
                    <a:pt x="20092" y="16550"/>
                  </a:lnTo>
                  <a:lnTo>
                    <a:pt x="21600" y="12479"/>
                  </a:lnTo>
                  <a:lnTo>
                    <a:pt x="21436" y="8292"/>
                  </a:lnTo>
                  <a:lnTo>
                    <a:pt x="19716" y="4474"/>
                  </a:lnTo>
                  <a:lnTo>
                    <a:pt x="16555" y="1509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32" name="object 307"/>
            <p:cNvSpPr/>
            <p:nvPr/>
          </p:nvSpPr>
          <p:spPr>
            <a:xfrm>
              <a:off x="3034424" y="334831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33" name="object 308"/>
            <p:cNvSpPr/>
            <p:nvPr/>
          </p:nvSpPr>
          <p:spPr>
            <a:xfrm>
              <a:off x="2943690" y="1675058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34" name="object 309"/>
            <p:cNvSpPr/>
            <p:nvPr/>
          </p:nvSpPr>
          <p:spPr>
            <a:xfrm>
              <a:off x="3922559" y="3144528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77" y="0"/>
                  </a:moveTo>
                  <a:lnTo>
                    <a:pt x="8293" y="163"/>
                  </a:lnTo>
                  <a:lnTo>
                    <a:pt x="4476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77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35" name="object 310"/>
            <p:cNvSpPr/>
            <p:nvPr/>
          </p:nvSpPr>
          <p:spPr>
            <a:xfrm>
              <a:off x="4360119" y="1076469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36" name="object 311"/>
            <p:cNvSpPr/>
            <p:nvPr/>
          </p:nvSpPr>
          <p:spPr>
            <a:xfrm>
              <a:off x="3995604" y="2299908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37" name="object 312"/>
            <p:cNvSpPr/>
            <p:nvPr/>
          </p:nvSpPr>
          <p:spPr>
            <a:xfrm>
              <a:off x="1870867" y="437057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3" y="163"/>
                  </a:lnTo>
                  <a:lnTo>
                    <a:pt x="4474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22" y="21600"/>
                  </a:lnTo>
                  <a:lnTo>
                    <a:pt x="13307" y="21436"/>
                  </a:lnTo>
                  <a:lnTo>
                    <a:pt x="17124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38" name="object 313"/>
            <p:cNvSpPr/>
            <p:nvPr/>
          </p:nvSpPr>
          <p:spPr>
            <a:xfrm>
              <a:off x="4951186" y="1727972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39" name="object 314"/>
            <p:cNvSpPr/>
            <p:nvPr/>
          </p:nvSpPr>
          <p:spPr>
            <a:xfrm>
              <a:off x="4875352" y="2590796"/>
              <a:ext cx="38780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0"/>
                  </a:lnTo>
                  <a:lnTo>
                    <a:pt x="21600" y="12479"/>
                  </a:lnTo>
                  <a:lnTo>
                    <a:pt x="21436" y="8294"/>
                  </a:lnTo>
                  <a:lnTo>
                    <a:pt x="19715" y="4477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40" name="object 315"/>
            <p:cNvSpPr/>
            <p:nvPr/>
          </p:nvSpPr>
          <p:spPr>
            <a:xfrm>
              <a:off x="3422470" y="924635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41" name="object 316"/>
            <p:cNvSpPr/>
            <p:nvPr/>
          </p:nvSpPr>
          <p:spPr>
            <a:xfrm>
              <a:off x="5155272" y="1889998"/>
              <a:ext cx="38780" cy="38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4"/>
                  </a:lnTo>
                  <a:lnTo>
                    <a:pt x="4477" y="1885"/>
                  </a:lnTo>
                  <a:lnTo>
                    <a:pt x="1508" y="5048"/>
                  </a:lnTo>
                  <a:lnTo>
                    <a:pt x="0" y="9119"/>
                  </a:lnTo>
                  <a:lnTo>
                    <a:pt x="163" y="13305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3"/>
                  </a:lnTo>
                  <a:lnTo>
                    <a:pt x="20091" y="16549"/>
                  </a:lnTo>
                  <a:lnTo>
                    <a:pt x="21600" y="12483"/>
                  </a:lnTo>
                  <a:lnTo>
                    <a:pt x="21436" y="8297"/>
                  </a:lnTo>
                  <a:lnTo>
                    <a:pt x="19715" y="4476"/>
                  </a:lnTo>
                  <a:lnTo>
                    <a:pt x="16547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42" name="object 317"/>
            <p:cNvSpPr/>
            <p:nvPr/>
          </p:nvSpPr>
          <p:spPr>
            <a:xfrm>
              <a:off x="3227344" y="3234942"/>
              <a:ext cx="38778" cy="38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5"/>
                  </a:lnTo>
                  <a:lnTo>
                    <a:pt x="17124" y="19714"/>
                  </a:lnTo>
                  <a:lnTo>
                    <a:pt x="20092" y="16550"/>
                  </a:lnTo>
                  <a:lnTo>
                    <a:pt x="21600" y="12479"/>
                  </a:lnTo>
                  <a:lnTo>
                    <a:pt x="21435" y="8292"/>
                  </a:lnTo>
                  <a:lnTo>
                    <a:pt x="19712" y="4474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43" name="object 318"/>
            <p:cNvSpPr/>
            <p:nvPr/>
          </p:nvSpPr>
          <p:spPr>
            <a:xfrm>
              <a:off x="4149131" y="3437457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44" name="object 319"/>
            <p:cNvSpPr/>
            <p:nvPr/>
          </p:nvSpPr>
          <p:spPr>
            <a:xfrm>
              <a:off x="1920482" y="1698662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45" name="object 320"/>
            <p:cNvSpPr/>
            <p:nvPr/>
          </p:nvSpPr>
          <p:spPr>
            <a:xfrm>
              <a:off x="5014551" y="2906548"/>
              <a:ext cx="38780" cy="38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4"/>
                  </a:lnTo>
                  <a:lnTo>
                    <a:pt x="4477" y="1885"/>
                  </a:lnTo>
                  <a:lnTo>
                    <a:pt x="1508" y="5047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5"/>
                  </a:lnTo>
                  <a:lnTo>
                    <a:pt x="20091" y="16548"/>
                  </a:lnTo>
                  <a:lnTo>
                    <a:pt x="21600" y="12482"/>
                  </a:lnTo>
                  <a:lnTo>
                    <a:pt x="21436" y="8297"/>
                  </a:lnTo>
                  <a:lnTo>
                    <a:pt x="19715" y="4476"/>
                  </a:lnTo>
                  <a:lnTo>
                    <a:pt x="16547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46" name="object 321"/>
            <p:cNvSpPr/>
            <p:nvPr/>
          </p:nvSpPr>
          <p:spPr>
            <a:xfrm>
              <a:off x="6072371" y="3476052"/>
              <a:ext cx="38711" cy="20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503" y="0"/>
                  </a:moveTo>
                  <a:lnTo>
                    <a:pt x="8310" y="306"/>
                  </a:lnTo>
                  <a:lnTo>
                    <a:pt x="4485" y="3539"/>
                  </a:lnTo>
                  <a:lnTo>
                    <a:pt x="1511" y="9486"/>
                  </a:lnTo>
                  <a:lnTo>
                    <a:pt x="0" y="17139"/>
                  </a:lnTo>
                  <a:lnTo>
                    <a:pt x="93" y="21600"/>
                  </a:lnTo>
                  <a:lnTo>
                    <a:pt x="21600" y="21600"/>
                  </a:lnTo>
                  <a:lnTo>
                    <a:pt x="21475" y="15596"/>
                  </a:lnTo>
                  <a:lnTo>
                    <a:pt x="19750" y="8417"/>
                  </a:lnTo>
                  <a:lnTo>
                    <a:pt x="16577" y="2836"/>
                  </a:lnTo>
                  <a:lnTo>
                    <a:pt x="12503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47" name="object 322"/>
            <p:cNvSpPr/>
            <p:nvPr/>
          </p:nvSpPr>
          <p:spPr>
            <a:xfrm>
              <a:off x="2111686" y="815321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6" y="8294"/>
                  </a:lnTo>
                  <a:lnTo>
                    <a:pt x="19716" y="4475"/>
                  </a:lnTo>
                  <a:lnTo>
                    <a:pt x="16555" y="1509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48" name="object 323"/>
            <p:cNvSpPr/>
            <p:nvPr/>
          </p:nvSpPr>
          <p:spPr>
            <a:xfrm>
              <a:off x="4611196" y="1557139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7"/>
                  </a:lnTo>
                  <a:lnTo>
                    <a:pt x="164" y="13304"/>
                  </a:lnTo>
                  <a:lnTo>
                    <a:pt x="1884" y="17122"/>
                  </a:lnTo>
                  <a:lnTo>
                    <a:pt x="5044" y="20088"/>
                  </a:lnTo>
                  <a:lnTo>
                    <a:pt x="9116" y="21600"/>
                  </a:lnTo>
                  <a:lnTo>
                    <a:pt x="13303" y="21439"/>
                  </a:lnTo>
                  <a:lnTo>
                    <a:pt x="17123" y="19718"/>
                  </a:lnTo>
                  <a:lnTo>
                    <a:pt x="20092" y="16550"/>
                  </a:lnTo>
                  <a:lnTo>
                    <a:pt x="21600" y="12483"/>
                  </a:lnTo>
                  <a:lnTo>
                    <a:pt x="21436" y="8297"/>
                  </a:lnTo>
                  <a:lnTo>
                    <a:pt x="19714" y="4477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49" name="object 324"/>
            <p:cNvSpPr/>
            <p:nvPr/>
          </p:nvSpPr>
          <p:spPr>
            <a:xfrm>
              <a:off x="6812967" y="501269"/>
              <a:ext cx="24191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06" y="0"/>
                  </a:moveTo>
                  <a:lnTo>
                    <a:pt x="13294" y="163"/>
                  </a:lnTo>
                  <a:lnTo>
                    <a:pt x="7172" y="1882"/>
                  </a:lnTo>
                  <a:lnTo>
                    <a:pt x="2418" y="5045"/>
                  </a:lnTo>
                  <a:lnTo>
                    <a:pt x="0" y="9116"/>
                  </a:lnTo>
                  <a:lnTo>
                    <a:pt x="262" y="13303"/>
                  </a:lnTo>
                  <a:lnTo>
                    <a:pt x="3022" y="17123"/>
                  </a:lnTo>
                  <a:lnTo>
                    <a:pt x="8099" y="20092"/>
                  </a:lnTo>
                  <a:lnTo>
                    <a:pt x="14619" y="21600"/>
                  </a:lnTo>
                  <a:lnTo>
                    <a:pt x="21328" y="21436"/>
                  </a:lnTo>
                  <a:lnTo>
                    <a:pt x="21600" y="21360"/>
                  </a:lnTo>
                  <a:lnTo>
                    <a:pt x="21600" y="368"/>
                  </a:lnTo>
                  <a:lnTo>
                    <a:pt x="2000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50" name="object 325"/>
            <p:cNvSpPr/>
            <p:nvPr/>
          </p:nvSpPr>
          <p:spPr>
            <a:xfrm>
              <a:off x="4068761" y="1825331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7" y="8296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51" name="object 326"/>
            <p:cNvSpPr/>
            <p:nvPr/>
          </p:nvSpPr>
          <p:spPr>
            <a:xfrm>
              <a:off x="6820534" y="1389861"/>
              <a:ext cx="16622" cy="385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9349" y="38"/>
                  </a:lnTo>
                  <a:lnTo>
                    <a:pt x="10438" y="1767"/>
                  </a:lnTo>
                  <a:lnTo>
                    <a:pt x="3519" y="4949"/>
                  </a:lnTo>
                  <a:lnTo>
                    <a:pt x="0" y="9044"/>
                  </a:lnTo>
                  <a:lnTo>
                    <a:pt x="379" y="13255"/>
                  </a:lnTo>
                  <a:lnTo>
                    <a:pt x="4391" y="17097"/>
                  </a:lnTo>
                  <a:lnTo>
                    <a:pt x="11771" y="20083"/>
                  </a:lnTo>
                  <a:lnTo>
                    <a:pt x="21269" y="21600"/>
                  </a:lnTo>
                  <a:lnTo>
                    <a:pt x="21600" y="2159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52" name="object 327"/>
            <p:cNvSpPr/>
            <p:nvPr/>
          </p:nvSpPr>
          <p:spPr>
            <a:xfrm>
              <a:off x="4808018" y="897652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53" name="object 328"/>
            <p:cNvSpPr/>
            <p:nvPr/>
          </p:nvSpPr>
          <p:spPr>
            <a:xfrm>
              <a:off x="3460102" y="2764966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54" name="object 329"/>
            <p:cNvSpPr/>
            <p:nvPr/>
          </p:nvSpPr>
          <p:spPr>
            <a:xfrm>
              <a:off x="1635664" y="2520108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55" name="object 330"/>
            <p:cNvSpPr/>
            <p:nvPr/>
          </p:nvSpPr>
          <p:spPr>
            <a:xfrm>
              <a:off x="2501056" y="1991510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56" name="object 331"/>
            <p:cNvSpPr/>
            <p:nvPr/>
          </p:nvSpPr>
          <p:spPr>
            <a:xfrm>
              <a:off x="4614571" y="1941048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57" name="object 332"/>
            <p:cNvSpPr/>
            <p:nvPr/>
          </p:nvSpPr>
          <p:spPr>
            <a:xfrm>
              <a:off x="3026884" y="183429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7" y="8296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58" name="object 333"/>
            <p:cNvSpPr/>
            <p:nvPr/>
          </p:nvSpPr>
          <p:spPr>
            <a:xfrm>
              <a:off x="4280544" y="3104126"/>
              <a:ext cx="38780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0"/>
                  </a:lnTo>
                  <a:lnTo>
                    <a:pt x="21600" y="12479"/>
                  </a:lnTo>
                  <a:lnTo>
                    <a:pt x="21437" y="8292"/>
                  </a:lnTo>
                  <a:lnTo>
                    <a:pt x="19717" y="4473"/>
                  </a:lnTo>
                  <a:lnTo>
                    <a:pt x="16554" y="1509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59" name="object 334"/>
            <p:cNvSpPr/>
            <p:nvPr/>
          </p:nvSpPr>
          <p:spPr>
            <a:xfrm>
              <a:off x="5404990" y="2176784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60" name="object 335"/>
            <p:cNvSpPr/>
            <p:nvPr/>
          </p:nvSpPr>
          <p:spPr>
            <a:xfrm>
              <a:off x="4160373" y="2218612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4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61" name="object 336"/>
            <p:cNvSpPr/>
            <p:nvPr/>
          </p:nvSpPr>
          <p:spPr>
            <a:xfrm>
              <a:off x="5973609" y="2598789"/>
              <a:ext cx="38778" cy="38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5"/>
                  </a:lnTo>
                  <a:lnTo>
                    <a:pt x="4477" y="1887"/>
                  </a:lnTo>
                  <a:lnTo>
                    <a:pt x="1508" y="5051"/>
                  </a:lnTo>
                  <a:lnTo>
                    <a:pt x="0" y="9121"/>
                  </a:lnTo>
                  <a:lnTo>
                    <a:pt x="163" y="13308"/>
                  </a:lnTo>
                  <a:lnTo>
                    <a:pt x="1885" y="17128"/>
                  </a:lnTo>
                  <a:lnTo>
                    <a:pt x="5052" y="20096"/>
                  </a:lnTo>
                  <a:lnTo>
                    <a:pt x="9120" y="21600"/>
                  </a:lnTo>
                  <a:lnTo>
                    <a:pt x="13305" y="21435"/>
                  </a:lnTo>
                  <a:lnTo>
                    <a:pt x="17124" y="19715"/>
                  </a:lnTo>
                  <a:lnTo>
                    <a:pt x="20092" y="16552"/>
                  </a:lnTo>
                  <a:lnTo>
                    <a:pt x="21600" y="12481"/>
                  </a:lnTo>
                  <a:lnTo>
                    <a:pt x="21435" y="8295"/>
                  </a:lnTo>
                  <a:lnTo>
                    <a:pt x="19712" y="4476"/>
                  </a:lnTo>
                  <a:lnTo>
                    <a:pt x="16548" y="1507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62" name="object 337"/>
            <p:cNvSpPr/>
            <p:nvPr/>
          </p:nvSpPr>
          <p:spPr>
            <a:xfrm>
              <a:off x="3699816" y="1401054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63" name="object 338"/>
            <p:cNvSpPr/>
            <p:nvPr/>
          </p:nvSpPr>
          <p:spPr>
            <a:xfrm>
              <a:off x="2191561" y="1317152"/>
              <a:ext cx="38780" cy="38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77" y="0"/>
                  </a:moveTo>
                  <a:lnTo>
                    <a:pt x="8293" y="163"/>
                  </a:lnTo>
                  <a:lnTo>
                    <a:pt x="4476" y="1883"/>
                  </a:lnTo>
                  <a:lnTo>
                    <a:pt x="1508" y="5047"/>
                  </a:lnTo>
                  <a:lnTo>
                    <a:pt x="0" y="9117"/>
                  </a:lnTo>
                  <a:lnTo>
                    <a:pt x="163" y="13303"/>
                  </a:lnTo>
                  <a:lnTo>
                    <a:pt x="1885" y="17122"/>
                  </a:lnTo>
                  <a:lnTo>
                    <a:pt x="5052" y="20090"/>
                  </a:lnTo>
                  <a:lnTo>
                    <a:pt x="9119" y="21600"/>
                  </a:lnTo>
                  <a:lnTo>
                    <a:pt x="13304" y="21439"/>
                  </a:lnTo>
                  <a:lnTo>
                    <a:pt x="17123" y="19719"/>
                  </a:lnTo>
                  <a:lnTo>
                    <a:pt x="20091" y="16552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5" y="4477"/>
                  </a:lnTo>
                  <a:lnTo>
                    <a:pt x="16547" y="1509"/>
                  </a:lnTo>
                  <a:lnTo>
                    <a:pt x="12477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64" name="object 339"/>
            <p:cNvSpPr/>
            <p:nvPr/>
          </p:nvSpPr>
          <p:spPr>
            <a:xfrm>
              <a:off x="5129396" y="900793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16" y="21600"/>
                  </a:lnTo>
                  <a:lnTo>
                    <a:pt x="13302" y="21437"/>
                  </a:lnTo>
                  <a:lnTo>
                    <a:pt x="17123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65" name="object 340"/>
            <p:cNvSpPr/>
            <p:nvPr/>
          </p:nvSpPr>
          <p:spPr>
            <a:xfrm>
              <a:off x="2575099" y="3139888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66" name="object 341"/>
            <p:cNvSpPr/>
            <p:nvPr/>
          </p:nvSpPr>
          <p:spPr>
            <a:xfrm>
              <a:off x="6184331" y="1734372"/>
              <a:ext cx="38778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3" y="0"/>
                  </a:moveTo>
                  <a:lnTo>
                    <a:pt x="8296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81"/>
                  </a:lnTo>
                  <a:lnTo>
                    <a:pt x="21437" y="8296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3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67" name="object 342"/>
            <p:cNvSpPr/>
            <p:nvPr/>
          </p:nvSpPr>
          <p:spPr>
            <a:xfrm>
              <a:off x="1487237" y="927634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3" y="163"/>
                  </a:lnTo>
                  <a:lnTo>
                    <a:pt x="4474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68" name="object 343"/>
            <p:cNvSpPr/>
            <p:nvPr/>
          </p:nvSpPr>
          <p:spPr>
            <a:xfrm>
              <a:off x="6673936" y="565620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69" name="object 344"/>
            <p:cNvSpPr/>
            <p:nvPr/>
          </p:nvSpPr>
          <p:spPr>
            <a:xfrm>
              <a:off x="6406969" y="200150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70" name="object 345"/>
            <p:cNvSpPr/>
            <p:nvPr/>
          </p:nvSpPr>
          <p:spPr>
            <a:xfrm>
              <a:off x="6369856" y="2439834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71" name="object 346"/>
            <p:cNvSpPr/>
            <p:nvPr/>
          </p:nvSpPr>
          <p:spPr>
            <a:xfrm>
              <a:off x="5397596" y="2038850"/>
              <a:ext cx="38780" cy="38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4"/>
                  </a:lnTo>
                  <a:lnTo>
                    <a:pt x="20091" y="16550"/>
                  </a:lnTo>
                  <a:lnTo>
                    <a:pt x="21600" y="12482"/>
                  </a:lnTo>
                  <a:lnTo>
                    <a:pt x="21436" y="8295"/>
                  </a:lnTo>
                  <a:lnTo>
                    <a:pt x="19715" y="4475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72" name="object 347"/>
            <p:cNvSpPr/>
            <p:nvPr/>
          </p:nvSpPr>
          <p:spPr>
            <a:xfrm>
              <a:off x="6292818" y="794713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73" name="object 348"/>
            <p:cNvSpPr/>
            <p:nvPr/>
          </p:nvSpPr>
          <p:spPr>
            <a:xfrm>
              <a:off x="3383677" y="3208363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74" name="object 349"/>
            <p:cNvSpPr/>
            <p:nvPr/>
          </p:nvSpPr>
          <p:spPr>
            <a:xfrm>
              <a:off x="1235934" y="1954494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4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75" name="object 350"/>
            <p:cNvSpPr/>
            <p:nvPr/>
          </p:nvSpPr>
          <p:spPr>
            <a:xfrm>
              <a:off x="6530833" y="2421959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76" name="object 351"/>
            <p:cNvSpPr/>
            <p:nvPr/>
          </p:nvSpPr>
          <p:spPr>
            <a:xfrm>
              <a:off x="3599238" y="2858070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77" name="object 352"/>
            <p:cNvSpPr/>
            <p:nvPr/>
          </p:nvSpPr>
          <p:spPr>
            <a:xfrm>
              <a:off x="139784" y="3286314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20" y="21600"/>
                  </a:lnTo>
                  <a:lnTo>
                    <a:pt x="13305" y="21436"/>
                  </a:lnTo>
                  <a:lnTo>
                    <a:pt x="17124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5" y="8295"/>
                  </a:lnTo>
                  <a:lnTo>
                    <a:pt x="19712" y="4477"/>
                  </a:lnTo>
                  <a:lnTo>
                    <a:pt x="16548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78" name="object 353"/>
            <p:cNvSpPr/>
            <p:nvPr/>
          </p:nvSpPr>
          <p:spPr>
            <a:xfrm>
              <a:off x="1690559" y="2386434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2" y="17125"/>
                  </a:lnTo>
                  <a:lnTo>
                    <a:pt x="5046" y="20095"/>
                  </a:lnTo>
                  <a:lnTo>
                    <a:pt x="9116" y="21600"/>
                  </a:lnTo>
                  <a:lnTo>
                    <a:pt x="13304" y="21437"/>
                  </a:lnTo>
                  <a:lnTo>
                    <a:pt x="17124" y="19716"/>
                  </a:lnTo>
                  <a:lnTo>
                    <a:pt x="20093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79" name="object 354"/>
            <p:cNvSpPr/>
            <p:nvPr/>
          </p:nvSpPr>
          <p:spPr>
            <a:xfrm>
              <a:off x="6717193" y="2017429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77" y="0"/>
                  </a:moveTo>
                  <a:lnTo>
                    <a:pt x="8293" y="164"/>
                  </a:lnTo>
                  <a:lnTo>
                    <a:pt x="4476" y="1887"/>
                  </a:lnTo>
                  <a:lnTo>
                    <a:pt x="1508" y="5055"/>
                  </a:lnTo>
                  <a:lnTo>
                    <a:pt x="0" y="9121"/>
                  </a:lnTo>
                  <a:lnTo>
                    <a:pt x="163" y="13304"/>
                  </a:lnTo>
                  <a:lnTo>
                    <a:pt x="1885" y="17123"/>
                  </a:lnTo>
                  <a:lnTo>
                    <a:pt x="5052" y="20094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0"/>
                  </a:lnTo>
                  <a:lnTo>
                    <a:pt x="21600" y="12482"/>
                  </a:lnTo>
                  <a:lnTo>
                    <a:pt x="21436" y="8296"/>
                  </a:lnTo>
                  <a:lnTo>
                    <a:pt x="19715" y="4477"/>
                  </a:lnTo>
                  <a:lnTo>
                    <a:pt x="16547" y="1511"/>
                  </a:lnTo>
                  <a:lnTo>
                    <a:pt x="12477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80" name="object 355"/>
            <p:cNvSpPr/>
            <p:nvPr/>
          </p:nvSpPr>
          <p:spPr>
            <a:xfrm>
              <a:off x="6332825" y="1636814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4"/>
                  </a:lnTo>
                  <a:lnTo>
                    <a:pt x="4477" y="1885"/>
                  </a:lnTo>
                  <a:lnTo>
                    <a:pt x="1508" y="5048"/>
                  </a:lnTo>
                  <a:lnTo>
                    <a:pt x="0" y="9120"/>
                  </a:lnTo>
                  <a:lnTo>
                    <a:pt x="163" y="13306"/>
                  </a:lnTo>
                  <a:lnTo>
                    <a:pt x="1885" y="17124"/>
                  </a:lnTo>
                  <a:lnTo>
                    <a:pt x="5052" y="20088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1"/>
                  </a:lnTo>
                  <a:lnTo>
                    <a:pt x="21600" y="12480"/>
                  </a:lnTo>
                  <a:lnTo>
                    <a:pt x="21436" y="8293"/>
                  </a:lnTo>
                  <a:lnTo>
                    <a:pt x="19715" y="4473"/>
                  </a:lnTo>
                  <a:lnTo>
                    <a:pt x="16547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81" name="object 356"/>
            <p:cNvSpPr/>
            <p:nvPr/>
          </p:nvSpPr>
          <p:spPr>
            <a:xfrm>
              <a:off x="5271315" y="169905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5"/>
                  </a:lnTo>
                  <a:lnTo>
                    <a:pt x="1507" y="5052"/>
                  </a:lnTo>
                  <a:lnTo>
                    <a:pt x="0" y="9119"/>
                  </a:lnTo>
                  <a:lnTo>
                    <a:pt x="165" y="13304"/>
                  </a:lnTo>
                  <a:lnTo>
                    <a:pt x="1887" y="17123"/>
                  </a:lnTo>
                  <a:lnTo>
                    <a:pt x="5051" y="20091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0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82" name="object 357"/>
            <p:cNvSpPr/>
            <p:nvPr/>
          </p:nvSpPr>
          <p:spPr>
            <a:xfrm>
              <a:off x="2710426" y="3188670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7" y="8295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83" name="object 358"/>
            <p:cNvSpPr/>
            <p:nvPr/>
          </p:nvSpPr>
          <p:spPr>
            <a:xfrm>
              <a:off x="1662470" y="2673091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84" name="object 359"/>
            <p:cNvSpPr/>
            <p:nvPr/>
          </p:nvSpPr>
          <p:spPr>
            <a:xfrm>
              <a:off x="4146211" y="2985479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85" name="object 360"/>
            <p:cNvSpPr/>
            <p:nvPr/>
          </p:nvSpPr>
          <p:spPr>
            <a:xfrm>
              <a:off x="1233178" y="3309558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86" name="object 361"/>
            <p:cNvSpPr/>
            <p:nvPr/>
          </p:nvSpPr>
          <p:spPr>
            <a:xfrm>
              <a:off x="3255298" y="1595535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4"/>
                  </a:lnTo>
                  <a:lnTo>
                    <a:pt x="1508" y="5048"/>
                  </a:lnTo>
                  <a:lnTo>
                    <a:pt x="0" y="9119"/>
                  </a:lnTo>
                  <a:lnTo>
                    <a:pt x="163" y="13306"/>
                  </a:lnTo>
                  <a:lnTo>
                    <a:pt x="1885" y="17126"/>
                  </a:lnTo>
                  <a:lnTo>
                    <a:pt x="5052" y="20094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0"/>
                  </a:lnTo>
                  <a:lnTo>
                    <a:pt x="21600" y="12480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11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87" name="object 362"/>
            <p:cNvSpPr/>
            <p:nvPr/>
          </p:nvSpPr>
          <p:spPr>
            <a:xfrm>
              <a:off x="6120355" y="2727392"/>
              <a:ext cx="38778" cy="38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4"/>
                  </a:lnTo>
                  <a:lnTo>
                    <a:pt x="4477" y="1885"/>
                  </a:lnTo>
                  <a:lnTo>
                    <a:pt x="1508" y="5049"/>
                  </a:lnTo>
                  <a:lnTo>
                    <a:pt x="0" y="9121"/>
                  </a:lnTo>
                  <a:lnTo>
                    <a:pt x="163" y="13308"/>
                  </a:lnTo>
                  <a:lnTo>
                    <a:pt x="1885" y="17126"/>
                  </a:lnTo>
                  <a:lnTo>
                    <a:pt x="5052" y="20091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7"/>
                  </a:lnTo>
                  <a:lnTo>
                    <a:pt x="20092" y="16553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4"/>
                  </a:lnTo>
                  <a:lnTo>
                    <a:pt x="16548" y="1504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88" name="object 363"/>
            <p:cNvSpPr/>
            <p:nvPr/>
          </p:nvSpPr>
          <p:spPr>
            <a:xfrm>
              <a:off x="6293297" y="1138016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89" name="object 364"/>
            <p:cNvSpPr/>
            <p:nvPr/>
          </p:nvSpPr>
          <p:spPr>
            <a:xfrm>
              <a:off x="1066772" y="2369501"/>
              <a:ext cx="38778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5"/>
                  </a:lnTo>
                  <a:lnTo>
                    <a:pt x="1507" y="5052"/>
                  </a:lnTo>
                  <a:lnTo>
                    <a:pt x="0" y="9120"/>
                  </a:lnTo>
                  <a:lnTo>
                    <a:pt x="165" y="13305"/>
                  </a:lnTo>
                  <a:lnTo>
                    <a:pt x="1887" y="17124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78"/>
                  </a:lnTo>
                  <a:lnTo>
                    <a:pt x="21436" y="8293"/>
                  </a:lnTo>
                  <a:lnTo>
                    <a:pt x="19714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90" name="object 365"/>
            <p:cNvSpPr/>
            <p:nvPr/>
          </p:nvSpPr>
          <p:spPr>
            <a:xfrm>
              <a:off x="5489113" y="648299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7" y="8295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91" name="object 366"/>
            <p:cNvSpPr/>
            <p:nvPr/>
          </p:nvSpPr>
          <p:spPr>
            <a:xfrm>
              <a:off x="1732051" y="3001750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78" y="0"/>
                  </a:moveTo>
                  <a:lnTo>
                    <a:pt x="8294" y="163"/>
                  </a:lnTo>
                  <a:lnTo>
                    <a:pt x="4476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2" y="17125"/>
                  </a:lnTo>
                  <a:lnTo>
                    <a:pt x="5046" y="20095"/>
                  </a:lnTo>
                  <a:lnTo>
                    <a:pt x="9116" y="21600"/>
                  </a:lnTo>
                  <a:lnTo>
                    <a:pt x="13304" y="21437"/>
                  </a:lnTo>
                  <a:lnTo>
                    <a:pt x="17124" y="19716"/>
                  </a:lnTo>
                  <a:lnTo>
                    <a:pt x="20093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7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92" name="object 367"/>
            <p:cNvSpPr/>
            <p:nvPr/>
          </p:nvSpPr>
          <p:spPr>
            <a:xfrm>
              <a:off x="5869171" y="1898463"/>
              <a:ext cx="38780" cy="38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4"/>
                  </a:lnTo>
                  <a:lnTo>
                    <a:pt x="4477" y="1885"/>
                  </a:lnTo>
                  <a:lnTo>
                    <a:pt x="1508" y="5049"/>
                  </a:lnTo>
                  <a:lnTo>
                    <a:pt x="0" y="9121"/>
                  </a:lnTo>
                  <a:lnTo>
                    <a:pt x="163" y="13308"/>
                  </a:lnTo>
                  <a:lnTo>
                    <a:pt x="1885" y="17126"/>
                  </a:lnTo>
                  <a:lnTo>
                    <a:pt x="5052" y="20091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7"/>
                  </a:lnTo>
                  <a:lnTo>
                    <a:pt x="20091" y="16553"/>
                  </a:lnTo>
                  <a:lnTo>
                    <a:pt x="21600" y="12485"/>
                  </a:lnTo>
                  <a:lnTo>
                    <a:pt x="21436" y="8296"/>
                  </a:lnTo>
                  <a:lnTo>
                    <a:pt x="19715" y="4475"/>
                  </a:lnTo>
                  <a:lnTo>
                    <a:pt x="16547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93" name="object 368"/>
            <p:cNvSpPr/>
            <p:nvPr/>
          </p:nvSpPr>
          <p:spPr>
            <a:xfrm>
              <a:off x="3177151" y="3379727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94" name="object 369"/>
            <p:cNvSpPr/>
            <p:nvPr/>
          </p:nvSpPr>
          <p:spPr>
            <a:xfrm>
              <a:off x="4629597" y="3249725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95" name="object 370"/>
            <p:cNvSpPr/>
            <p:nvPr/>
          </p:nvSpPr>
          <p:spPr>
            <a:xfrm>
              <a:off x="3903050" y="2867866"/>
              <a:ext cx="38780" cy="387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3" y="165"/>
                  </a:lnTo>
                  <a:lnTo>
                    <a:pt x="4474" y="1887"/>
                  </a:lnTo>
                  <a:lnTo>
                    <a:pt x="1508" y="5050"/>
                  </a:lnTo>
                  <a:lnTo>
                    <a:pt x="0" y="9120"/>
                  </a:lnTo>
                  <a:lnTo>
                    <a:pt x="163" y="13306"/>
                  </a:lnTo>
                  <a:lnTo>
                    <a:pt x="1882" y="17125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7"/>
                  </a:lnTo>
                  <a:lnTo>
                    <a:pt x="17123" y="19716"/>
                  </a:lnTo>
                  <a:lnTo>
                    <a:pt x="20092" y="16549"/>
                  </a:lnTo>
                  <a:lnTo>
                    <a:pt x="21600" y="12483"/>
                  </a:lnTo>
                  <a:lnTo>
                    <a:pt x="21436" y="8299"/>
                  </a:lnTo>
                  <a:lnTo>
                    <a:pt x="19715" y="4479"/>
                  </a:lnTo>
                  <a:lnTo>
                    <a:pt x="16547" y="1507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96" name="object 371"/>
            <p:cNvSpPr/>
            <p:nvPr/>
          </p:nvSpPr>
          <p:spPr>
            <a:xfrm>
              <a:off x="5754123" y="2196293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77"/>
                  </a:lnTo>
                  <a:lnTo>
                    <a:pt x="21436" y="8291"/>
                  </a:lnTo>
                  <a:lnTo>
                    <a:pt x="19715" y="4473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97" name="object 372"/>
            <p:cNvSpPr/>
            <p:nvPr/>
          </p:nvSpPr>
          <p:spPr>
            <a:xfrm>
              <a:off x="5437122" y="968314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98" name="object 373"/>
            <p:cNvSpPr/>
            <p:nvPr/>
          </p:nvSpPr>
          <p:spPr>
            <a:xfrm>
              <a:off x="1704800" y="1344410"/>
              <a:ext cx="38778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3" y="0"/>
                  </a:moveTo>
                  <a:lnTo>
                    <a:pt x="8296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81"/>
                  </a:lnTo>
                  <a:lnTo>
                    <a:pt x="21437" y="8296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3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499" name="object 374"/>
            <p:cNvSpPr/>
            <p:nvPr/>
          </p:nvSpPr>
          <p:spPr>
            <a:xfrm>
              <a:off x="5400802" y="500873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00" name="object 375"/>
            <p:cNvSpPr/>
            <p:nvPr/>
          </p:nvSpPr>
          <p:spPr>
            <a:xfrm>
              <a:off x="4786282" y="732260"/>
              <a:ext cx="38780" cy="38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4"/>
                  </a:lnTo>
                  <a:lnTo>
                    <a:pt x="4477" y="1885"/>
                  </a:lnTo>
                  <a:lnTo>
                    <a:pt x="1508" y="5047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5"/>
                  </a:lnTo>
                  <a:lnTo>
                    <a:pt x="20091" y="16548"/>
                  </a:lnTo>
                  <a:lnTo>
                    <a:pt x="21600" y="12479"/>
                  </a:lnTo>
                  <a:lnTo>
                    <a:pt x="21436" y="8294"/>
                  </a:lnTo>
                  <a:lnTo>
                    <a:pt x="19715" y="4475"/>
                  </a:lnTo>
                  <a:lnTo>
                    <a:pt x="16547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01" name="object 376"/>
            <p:cNvSpPr/>
            <p:nvPr/>
          </p:nvSpPr>
          <p:spPr>
            <a:xfrm>
              <a:off x="2091670" y="1172261"/>
              <a:ext cx="38779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02" name="object 377"/>
            <p:cNvSpPr/>
            <p:nvPr/>
          </p:nvSpPr>
          <p:spPr>
            <a:xfrm>
              <a:off x="1792434" y="548200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03" name="object 378"/>
            <p:cNvSpPr/>
            <p:nvPr/>
          </p:nvSpPr>
          <p:spPr>
            <a:xfrm>
              <a:off x="5043677" y="148740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04" name="object 379"/>
            <p:cNvSpPr/>
            <p:nvPr/>
          </p:nvSpPr>
          <p:spPr>
            <a:xfrm>
              <a:off x="3056442" y="1576895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3" y="163"/>
                  </a:lnTo>
                  <a:lnTo>
                    <a:pt x="4474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3"/>
                  </a:lnTo>
                  <a:lnTo>
                    <a:pt x="21435" y="8297"/>
                  </a:lnTo>
                  <a:lnTo>
                    <a:pt x="19712" y="4477"/>
                  </a:lnTo>
                  <a:lnTo>
                    <a:pt x="16548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05" name="object 380"/>
            <p:cNvSpPr/>
            <p:nvPr/>
          </p:nvSpPr>
          <p:spPr>
            <a:xfrm>
              <a:off x="465099" y="3227640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20" y="21600"/>
                  </a:lnTo>
                  <a:lnTo>
                    <a:pt x="13305" y="21436"/>
                  </a:lnTo>
                  <a:lnTo>
                    <a:pt x="17124" y="19715"/>
                  </a:lnTo>
                  <a:lnTo>
                    <a:pt x="20092" y="16547"/>
                  </a:lnTo>
                  <a:lnTo>
                    <a:pt x="21600" y="12480"/>
                  </a:lnTo>
                  <a:lnTo>
                    <a:pt x="21435" y="8293"/>
                  </a:lnTo>
                  <a:lnTo>
                    <a:pt x="19712" y="4474"/>
                  </a:lnTo>
                  <a:lnTo>
                    <a:pt x="16548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06" name="object 381"/>
            <p:cNvSpPr/>
            <p:nvPr/>
          </p:nvSpPr>
          <p:spPr>
            <a:xfrm>
              <a:off x="6435887" y="2588797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07" name="object 382"/>
            <p:cNvSpPr/>
            <p:nvPr/>
          </p:nvSpPr>
          <p:spPr>
            <a:xfrm>
              <a:off x="3920301" y="3350397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08" name="object 383"/>
            <p:cNvSpPr/>
            <p:nvPr/>
          </p:nvSpPr>
          <p:spPr>
            <a:xfrm>
              <a:off x="3022958" y="3453700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79" y="0"/>
                  </a:moveTo>
                  <a:lnTo>
                    <a:pt x="8294" y="163"/>
                  </a:lnTo>
                  <a:lnTo>
                    <a:pt x="4477" y="1884"/>
                  </a:lnTo>
                  <a:lnTo>
                    <a:pt x="1509" y="5048"/>
                  </a:lnTo>
                  <a:lnTo>
                    <a:pt x="0" y="9118"/>
                  </a:lnTo>
                  <a:lnTo>
                    <a:pt x="161" y="13303"/>
                  </a:lnTo>
                  <a:lnTo>
                    <a:pt x="1880" y="17123"/>
                  </a:lnTo>
                  <a:lnTo>
                    <a:pt x="5046" y="20094"/>
                  </a:lnTo>
                  <a:lnTo>
                    <a:pt x="9117" y="21600"/>
                  </a:lnTo>
                  <a:lnTo>
                    <a:pt x="13304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6"/>
                  </a:lnTo>
                  <a:lnTo>
                    <a:pt x="19712" y="4477"/>
                  </a:lnTo>
                  <a:lnTo>
                    <a:pt x="16549" y="1511"/>
                  </a:lnTo>
                  <a:lnTo>
                    <a:pt x="1247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09" name="object 384"/>
            <p:cNvSpPr/>
            <p:nvPr/>
          </p:nvSpPr>
          <p:spPr>
            <a:xfrm>
              <a:off x="5461947" y="1764417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3" y="0"/>
                  </a:moveTo>
                  <a:lnTo>
                    <a:pt x="8296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21" y="21600"/>
                  </a:lnTo>
                  <a:lnTo>
                    <a:pt x="13306" y="21436"/>
                  </a:lnTo>
                  <a:lnTo>
                    <a:pt x="17124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7" y="8295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3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10" name="object 385"/>
            <p:cNvSpPr/>
            <p:nvPr/>
          </p:nvSpPr>
          <p:spPr>
            <a:xfrm>
              <a:off x="5130306" y="742492"/>
              <a:ext cx="38778" cy="38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5"/>
                  </a:lnTo>
                  <a:lnTo>
                    <a:pt x="1508" y="5053"/>
                  </a:lnTo>
                  <a:lnTo>
                    <a:pt x="0" y="9121"/>
                  </a:lnTo>
                  <a:lnTo>
                    <a:pt x="163" y="13307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6"/>
                  </a:lnTo>
                  <a:lnTo>
                    <a:pt x="17124" y="19714"/>
                  </a:lnTo>
                  <a:lnTo>
                    <a:pt x="20092" y="16551"/>
                  </a:lnTo>
                  <a:lnTo>
                    <a:pt x="21600" y="12479"/>
                  </a:lnTo>
                  <a:lnTo>
                    <a:pt x="21435" y="8292"/>
                  </a:lnTo>
                  <a:lnTo>
                    <a:pt x="19712" y="4474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11" name="object 386"/>
            <p:cNvSpPr/>
            <p:nvPr/>
          </p:nvSpPr>
          <p:spPr>
            <a:xfrm>
              <a:off x="809828" y="2709400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4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12" name="object 387"/>
            <p:cNvSpPr/>
            <p:nvPr/>
          </p:nvSpPr>
          <p:spPr>
            <a:xfrm>
              <a:off x="2569369" y="2324600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79"/>
                  </a:lnTo>
                  <a:lnTo>
                    <a:pt x="21435" y="8292"/>
                  </a:lnTo>
                  <a:lnTo>
                    <a:pt x="19712" y="4473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13" name="object 388"/>
            <p:cNvSpPr/>
            <p:nvPr/>
          </p:nvSpPr>
          <p:spPr>
            <a:xfrm>
              <a:off x="2601726" y="162916"/>
              <a:ext cx="38780" cy="38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4" y="164"/>
                  </a:lnTo>
                  <a:lnTo>
                    <a:pt x="4476" y="1885"/>
                  </a:lnTo>
                  <a:lnTo>
                    <a:pt x="1507" y="5047"/>
                  </a:lnTo>
                  <a:lnTo>
                    <a:pt x="0" y="9118"/>
                  </a:lnTo>
                  <a:lnTo>
                    <a:pt x="165" y="13305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21" y="21600"/>
                  </a:lnTo>
                  <a:lnTo>
                    <a:pt x="13306" y="21437"/>
                  </a:lnTo>
                  <a:lnTo>
                    <a:pt x="17123" y="19715"/>
                  </a:lnTo>
                  <a:lnTo>
                    <a:pt x="20091" y="16548"/>
                  </a:lnTo>
                  <a:lnTo>
                    <a:pt x="21600" y="12482"/>
                  </a:lnTo>
                  <a:lnTo>
                    <a:pt x="21438" y="8297"/>
                  </a:lnTo>
                  <a:lnTo>
                    <a:pt x="19716" y="4476"/>
                  </a:lnTo>
                  <a:lnTo>
                    <a:pt x="16546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14" name="object 389"/>
            <p:cNvSpPr/>
            <p:nvPr/>
          </p:nvSpPr>
          <p:spPr>
            <a:xfrm>
              <a:off x="6466485" y="1794262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15" name="object 390"/>
            <p:cNvSpPr/>
            <p:nvPr/>
          </p:nvSpPr>
          <p:spPr>
            <a:xfrm>
              <a:off x="6022230" y="1485593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4" y="0"/>
                  </a:moveTo>
                  <a:lnTo>
                    <a:pt x="8297" y="163"/>
                  </a:lnTo>
                  <a:lnTo>
                    <a:pt x="4477" y="1884"/>
                  </a:lnTo>
                  <a:lnTo>
                    <a:pt x="1508" y="5048"/>
                  </a:lnTo>
                  <a:lnTo>
                    <a:pt x="0" y="9120"/>
                  </a:lnTo>
                  <a:lnTo>
                    <a:pt x="163" y="13307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4"/>
                  </a:lnTo>
                  <a:lnTo>
                    <a:pt x="20091" y="16551"/>
                  </a:lnTo>
                  <a:lnTo>
                    <a:pt x="21600" y="12483"/>
                  </a:lnTo>
                  <a:lnTo>
                    <a:pt x="21437" y="8296"/>
                  </a:lnTo>
                  <a:lnTo>
                    <a:pt x="19717" y="4477"/>
                  </a:lnTo>
                  <a:lnTo>
                    <a:pt x="16554" y="1511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16" name="object 391"/>
            <p:cNvSpPr/>
            <p:nvPr/>
          </p:nvSpPr>
          <p:spPr>
            <a:xfrm>
              <a:off x="3401979" y="1665723"/>
              <a:ext cx="38780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0"/>
                  </a:lnTo>
                  <a:lnTo>
                    <a:pt x="21600" y="12483"/>
                  </a:lnTo>
                  <a:lnTo>
                    <a:pt x="21436" y="8297"/>
                  </a:lnTo>
                  <a:lnTo>
                    <a:pt x="19715" y="4477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17" name="object 392"/>
            <p:cNvSpPr/>
            <p:nvPr/>
          </p:nvSpPr>
          <p:spPr>
            <a:xfrm>
              <a:off x="1932420" y="2032142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78" y="0"/>
                  </a:moveTo>
                  <a:lnTo>
                    <a:pt x="8293" y="163"/>
                  </a:lnTo>
                  <a:lnTo>
                    <a:pt x="4476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79"/>
                  </a:lnTo>
                  <a:lnTo>
                    <a:pt x="21435" y="8292"/>
                  </a:lnTo>
                  <a:lnTo>
                    <a:pt x="19712" y="4473"/>
                  </a:lnTo>
                  <a:lnTo>
                    <a:pt x="16548" y="1509"/>
                  </a:lnTo>
                  <a:lnTo>
                    <a:pt x="1247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18" name="object 393"/>
            <p:cNvSpPr/>
            <p:nvPr/>
          </p:nvSpPr>
          <p:spPr>
            <a:xfrm>
              <a:off x="3109300" y="661804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19" name="object 394"/>
            <p:cNvSpPr/>
            <p:nvPr/>
          </p:nvSpPr>
          <p:spPr>
            <a:xfrm>
              <a:off x="3733017" y="1663527"/>
              <a:ext cx="38778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78"/>
                  </a:lnTo>
                  <a:lnTo>
                    <a:pt x="21436" y="8294"/>
                  </a:lnTo>
                  <a:lnTo>
                    <a:pt x="19714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20" name="object 395"/>
            <p:cNvSpPr/>
            <p:nvPr/>
          </p:nvSpPr>
          <p:spPr>
            <a:xfrm>
              <a:off x="6189329" y="1472758"/>
              <a:ext cx="38780" cy="38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4"/>
                  </a:lnTo>
                  <a:lnTo>
                    <a:pt x="20091" y="16550"/>
                  </a:lnTo>
                  <a:lnTo>
                    <a:pt x="21600" y="12479"/>
                  </a:lnTo>
                  <a:lnTo>
                    <a:pt x="21436" y="8292"/>
                  </a:lnTo>
                  <a:lnTo>
                    <a:pt x="19715" y="4474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21" name="object 396"/>
            <p:cNvSpPr/>
            <p:nvPr/>
          </p:nvSpPr>
          <p:spPr>
            <a:xfrm>
              <a:off x="3828818" y="1123756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3" y="0"/>
                  </a:moveTo>
                  <a:lnTo>
                    <a:pt x="8296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7" y="8295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3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22" name="object 397"/>
            <p:cNvSpPr/>
            <p:nvPr/>
          </p:nvSpPr>
          <p:spPr>
            <a:xfrm>
              <a:off x="6637308" y="1499696"/>
              <a:ext cx="38778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3" y="0"/>
                  </a:moveTo>
                  <a:lnTo>
                    <a:pt x="8296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77"/>
                  </a:lnTo>
                  <a:lnTo>
                    <a:pt x="21437" y="8291"/>
                  </a:lnTo>
                  <a:lnTo>
                    <a:pt x="19717" y="4473"/>
                  </a:lnTo>
                  <a:lnTo>
                    <a:pt x="16554" y="1508"/>
                  </a:lnTo>
                  <a:lnTo>
                    <a:pt x="12483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23" name="object 398"/>
            <p:cNvSpPr/>
            <p:nvPr/>
          </p:nvSpPr>
          <p:spPr>
            <a:xfrm>
              <a:off x="4907649" y="1191808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24" name="object 399"/>
            <p:cNvSpPr/>
            <p:nvPr/>
          </p:nvSpPr>
          <p:spPr>
            <a:xfrm>
              <a:off x="5518146" y="2989336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25" name="object 400"/>
            <p:cNvSpPr/>
            <p:nvPr/>
          </p:nvSpPr>
          <p:spPr>
            <a:xfrm>
              <a:off x="1746415" y="736870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26" name="object 401"/>
            <p:cNvSpPr/>
            <p:nvPr/>
          </p:nvSpPr>
          <p:spPr>
            <a:xfrm>
              <a:off x="4117036" y="967354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27" name="object 402"/>
            <p:cNvSpPr/>
            <p:nvPr/>
          </p:nvSpPr>
          <p:spPr>
            <a:xfrm>
              <a:off x="4321821" y="1594470"/>
              <a:ext cx="38780" cy="38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4"/>
                  </a:lnTo>
                  <a:lnTo>
                    <a:pt x="20091" y="16550"/>
                  </a:lnTo>
                  <a:lnTo>
                    <a:pt x="21600" y="12482"/>
                  </a:lnTo>
                  <a:lnTo>
                    <a:pt x="21437" y="8295"/>
                  </a:lnTo>
                  <a:lnTo>
                    <a:pt x="19717" y="4475"/>
                  </a:lnTo>
                  <a:lnTo>
                    <a:pt x="16554" y="1509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28" name="object 403"/>
            <p:cNvSpPr/>
            <p:nvPr/>
          </p:nvSpPr>
          <p:spPr>
            <a:xfrm>
              <a:off x="4918922" y="3235376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29" name="object 404"/>
            <p:cNvSpPr/>
            <p:nvPr/>
          </p:nvSpPr>
          <p:spPr>
            <a:xfrm>
              <a:off x="509292" y="3020769"/>
              <a:ext cx="38778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30" name="object 405"/>
            <p:cNvSpPr/>
            <p:nvPr/>
          </p:nvSpPr>
          <p:spPr>
            <a:xfrm>
              <a:off x="5033956" y="3331258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0"/>
                  </a:lnTo>
                  <a:lnTo>
                    <a:pt x="21437" y="8294"/>
                  </a:lnTo>
                  <a:lnTo>
                    <a:pt x="19717" y="4474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31" name="object 406"/>
            <p:cNvSpPr/>
            <p:nvPr/>
          </p:nvSpPr>
          <p:spPr>
            <a:xfrm>
              <a:off x="5616078" y="3355675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5"/>
                  </a:lnTo>
                  <a:lnTo>
                    <a:pt x="1508" y="5052"/>
                  </a:lnTo>
                  <a:lnTo>
                    <a:pt x="0" y="9119"/>
                  </a:lnTo>
                  <a:lnTo>
                    <a:pt x="163" y="13304"/>
                  </a:lnTo>
                  <a:lnTo>
                    <a:pt x="1885" y="17123"/>
                  </a:lnTo>
                  <a:lnTo>
                    <a:pt x="5052" y="20091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32" name="object 407"/>
            <p:cNvSpPr/>
            <p:nvPr/>
          </p:nvSpPr>
          <p:spPr>
            <a:xfrm>
              <a:off x="6389986" y="3085072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33" name="object 408"/>
            <p:cNvSpPr/>
            <p:nvPr/>
          </p:nvSpPr>
          <p:spPr>
            <a:xfrm>
              <a:off x="5795470" y="553990"/>
              <a:ext cx="38780" cy="38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4"/>
                  </a:lnTo>
                  <a:lnTo>
                    <a:pt x="4477" y="1885"/>
                  </a:lnTo>
                  <a:lnTo>
                    <a:pt x="1508" y="5049"/>
                  </a:lnTo>
                  <a:lnTo>
                    <a:pt x="0" y="9121"/>
                  </a:lnTo>
                  <a:lnTo>
                    <a:pt x="163" y="13308"/>
                  </a:lnTo>
                  <a:lnTo>
                    <a:pt x="1885" y="17126"/>
                  </a:lnTo>
                  <a:lnTo>
                    <a:pt x="5052" y="20091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7"/>
                  </a:lnTo>
                  <a:lnTo>
                    <a:pt x="20091" y="16553"/>
                  </a:lnTo>
                  <a:lnTo>
                    <a:pt x="21600" y="12485"/>
                  </a:lnTo>
                  <a:lnTo>
                    <a:pt x="21436" y="8296"/>
                  </a:lnTo>
                  <a:lnTo>
                    <a:pt x="19715" y="4475"/>
                  </a:lnTo>
                  <a:lnTo>
                    <a:pt x="16547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34" name="object 409"/>
            <p:cNvSpPr/>
            <p:nvPr/>
          </p:nvSpPr>
          <p:spPr>
            <a:xfrm>
              <a:off x="6653296" y="878006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35" name="object 410"/>
            <p:cNvSpPr/>
            <p:nvPr/>
          </p:nvSpPr>
          <p:spPr>
            <a:xfrm>
              <a:off x="4247276" y="811257"/>
              <a:ext cx="38778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5"/>
                  </a:lnTo>
                  <a:lnTo>
                    <a:pt x="4477" y="1887"/>
                  </a:lnTo>
                  <a:lnTo>
                    <a:pt x="1508" y="5051"/>
                  </a:lnTo>
                  <a:lnTo>
                    <a:pt x="0" y="9123"/>
                  </a:lnTo>
                  <a:lnTo>
                    <a:pt x="163" y="13309"/>
                  </a:lnTo>
                  <a:lnTo>
                    <a:pt x="1885" y="17126"/>
                  </a:lnTo>
                  <a:lnTo>
                    <a:pt x="5052" y="20092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7"/>
                  </a:lnTo>
                  <a:lnTo>
                    <a:pt x="20092" y="16554"/>
                  </a:lnTo>
                  <a:lnTo>
                    <a:pt x="21600" y="12483"/>
                  </a:lnTo>
                  <a:lnTo>
                    <a:pt x="21435" y="8296"/>
                  </a:lnTo>
                  <a:lnTo>
                    <a:pt x="19712" y="4476"/>
                  </a:lnTo>
                  <a:lnTo>
                    <a:pt x="16548" y="1507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36" name="object 411"/>
            <p:cNvSpPr/>
            <p:nvPr/>
          </p:nvSpPr>
          <p:spPr>
            <a:xfrm>
              <a:off x="3213661" y="2468805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7" y="8293"/>
                  </a:lnTo>
                  <a:lnTo>
                    <a:pt x="19717" y="4476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37" name="object 412"/>
            <p:cNvSpPr/>
            <p:nvPr/>
          </p:nvSpPr>
          <p:spPr>
            <a:xfrm>
              <a:off x="4047845" y="846398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38" name="object 413"/>
            <p:cNvSpPr/>
            <p:nvPr/>
          </p:nvSpPr>
          <p:spPr>
            <a:xfrm>
              <a:off x="6006838" y="1019568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20" y="21600"/>
                  </a:lnTo>
                  <a:lnTo>
                    <a:pt x="13305" y="21436"/>
                  </a:lnTo>
                  <a:lnTo>
                    <a:pt x="17124" y="19715"/>
                  </a:lnTo>
                  <a:lnTo>
                    <a:pt x="20092" y="16547"/>
                  </a:lnTo>
                  <a:lnTo>
                    <a:pt x="21600" y="12477"/>
                  </a:lnTo>
                  <a:lnTo>
                    <a:pt x="21435" y="8293"/>
                  </a:lnTo>
                  <a:lnTo>
                    <a:pt x="19712" y="4476"/>
                  </a:lnTo>
                  <a:lnTo>
                    <a:pt x="16548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39" name="object 414"/>
            <p:cNvSpPr/>
            <p:nvPr/>
          </p:nvSpPr>
          <p:spPr>
            <a:xfrm>
              <a:off x="6337668" y="515983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40" name="object 415"/>
            <p:cNvSpPr/>
            <p:nvPr/>
          </p:nvSpPr>
          <p:spPr>
            <a:xfrm>
              <a:off x="4441562" y="2113774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41" name="object 416"/>
            <p:cNvSpPr/>
            <p:nvPr/>
          </p:nvSpPr>
          <p:spPr>
            <a:xfrm>
              <a:off x="4063075" y="2440127"/>
              <a:ext cx="38780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5" y="164"/>
                  </a:lnTo>
                  <a:lnTo>
                    <a:pt x="4477" y="1885"/>
                  </a:lnTo>
                  <a:lnTo>
                    <a:pt x="1508" y="5049"/>
                  </a:lnTo>
                  <a:lnTo>
                    <a:pt x="0" y="9121"/>
                  </a:lnTo>
                  <a:lnTo>
                    <a:pt x="163" y="13307"/>
                  </a:lnTo>
                  <a:lnTo>
                    <a:pt x="1882" y="17125"/>
                  </a:lnTo>
                  <a:lnTo>
                    <a:pt x="5045" y="20090"/>
                  </a:lnTo>
                  <a:lnTo>
                    <a:pt x="9116" y="21600"/>
                  </a:lnTo>
                  <a:lnTo>
                    <a:pt x="13303" y="21439"/>
                  </a:lnTo>
                  <a:lnTo>
                    <a:pt x="17123" y="19719"/>
                  </a:lnTo>
                  <a:lnTo>
                    <a:pt x="20092" y="16553"/>
                  </a:lnTo>
                  <a:lnTo>
                    <a:pt x="21600" y="12482"/>
                  </a:lnTo>
                  <a:lnTo>
                    <a:pt x="21436" y="8294"/>
                  </a:lnTo>
                  <a:lnTo>
                    <a:pt x="19715" y="4473"/>
                  </a:lnTo>
                  <a:lnTo>
                    <a:pt x="16547" y="1504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42" name="object 417"/>
            <p:cNvSpPr/>
            <p:nvPr/>
          </p:nvSpPr>
          <p:spPr>
            <a:xfrm>
              <a:off x="2689300" y="2997093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43" name="object 418"/>
            <p:cNvSpPr/>
            <p:nvPr/>
          </p:nvSpPr>
          <p:spPr>
            <a:xfrm>
              <a:off x="6466739" y="3230309"/>
              <a:ext cx="38778" cy="38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5"/>
                  </a:lnTo>
                  <a:lnTo>
                    <a:pt x="17124" y="19714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6" y="8295"/>
                  </a:lnTo>
                  <a:lnTo>
                    <a:pt x="19716" y="4475"/>
                  </a:lnTo>
                  <a:lnTo>
                    <a:pt x="16555" y="1509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44" name="object 419"/>
            <p:cNvSpPr/>
            <p:nvPr/>
          </p:nvSpPr>
          <p:spPr>
            <a:xfrm>
              <a:off x="1952490" y="1847519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45" name="object 420"/>
            <p:cNvSpPr/>
            <p:nvPr/>
          </p:nvSpPr>
          <p:spPr>
            <a:xfrm>
              <a:off x="2705252" y="1678800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3" y="163"/>
                  </a:lnTo>
                  <a:lnTo>
                    <a:pt x="4474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46" name="object 421"/>
            <p:cNvSpPr/>
            <p:nvPr/>
          </p:nvSpPr>
          <p:spPr>
            <a:xfrm>
              <a:off x="4343271" y="2658747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2" y="17125"/>
                  </a:lnTo>
                  <a:lnTo>
                    <a:pt x="5046" y="20095"/>
                  </a:lnTo>
                  <a:lnTo>
                    <a:pt x="9116" y="21600"/>
                  </a:lnTo>
                  <a:lnTo>
                    <a:pt x="13304" y="21437"/>
                  </a:lnTo>
                  <a:lnTo>
                    <a:pt x="17124" y="19716"/>
                  </a:lnTo>
                  <a:lnTo>
                    <a:pt x="20093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47" name="object 422"/>
            <p:cNvSpPr/>
            <p:nvPr/>
          </p:nvSpPr>
          <p:spPr>
            <a:xfrm>
              <a:off x="5144020" y="1046462"/>
              <a:ext cx="38778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48" name="object 423"/>
            <p:cNvSpPr/>
            <p:nvPr/>
          </p:nvSpPr>
          <p:spPr>
            <a:xfrm>
              <a:off x="3022521" y="943057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20" y="21600"/>
                  </a:lnTo>
                  <a:lnTo>
                    <a:pt x="13305" y="21436"/>
                  </a:lnTo>
                  <a:lnTo>
                    <a:pt x="17124" y="19715"/>
                  </a:lnTo>
                  <a:lnTo>
                    <a:pt x="20092" y="16547"/>
                  </a:lnTo>
                  <a:lnTo>
                    <a:pt x="21600" y="12480"/>
                  </a:lnTo>
                  <a:lnTo>
                    <a:pt x="21435" y="8293"/>
                  </a:lnTo>
                  <a:lnTo>
                    <a:pt x="19712" y="4474"/>
                  </a:lnTo>
                  <a:lnTo>
                    <a:pt x="16548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49" name="object 424"/>
            <p:cNvSpPr/>
            <p:nvPr/>
          </p:nvSpPr>
          <p:spPr>
            <a:xfrm>
              <a:off x="3857910" y="550977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2" y="17125"/>
                  </a:lnTo>
                  <a:lnTo>
                    <a:pt x="5046" y="20095"/>
                  </a:lnTo>
                  <a:lnTo>
                    <a:pt x="9116" y="21600"/>
                  </a:lnTo>
                  <a:lnTo>
                    <a:pt x="13304" y="21437"/>
                  </a:lnTo>
                  <a:lnTo>
                    <a:pt x="17124" y="19716"/>
                  </a:lnTo>
                  <a:lnTo>
                    <a:pt x="20093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50" name="object 425"/>
            <p:cNvSpPr/>
            <p:nvPr/>
          </p:nvSpPr>
          <p:spPr>
            <a:xfrm>
              <a:off x="6496846" y="786029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51" name="object 426"/>
            <p:cNvSpPr/>
            <p:nvPr/>
          </p:nvSpPr>
          <p:spPr>
            <a:xfrm>
              <a:off x="2239450" y="1160322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78"/>
                  </a:lnTo>
                  <a:lnTo>
                    <a:pt x="21436" y="8294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52" name="object 427"/>
            <p:cNvSpPr/>
            <p:nvPr/>
          </p:nvSpPr>
          <p:spPr>
            <a:xfrm>
              <a:off x="6045057" y="2396308"/>
              <a:ext cx="38780" cy="38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4"/>
                  </a:lnTo>
                  <a:lnTo>
                    <a:pt x="20091" y="16550"/>
                  </a:lnTo>
                  <a:lnTo>
                    <a:pt x="21600" y="12482"/>
                  </a:lnTo>
                  <a:lnTo>
                    <a:pt x="21437" y="8295"/>
                  </a:lnTo>
                  <a:lnTo>
                    <a:pt x="19717" y="4475"/>
                  </a:lnTo>
                  <a:lnTo>
                    <a:pt x="16554" y="1509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53" name="object 428"/>
            <p:cNvSpPr/>
            <p:nvPr/>
          </p:nvSpPr>
          <p:spPr>
            <a:xfrm>
              <a:off x="4864162" y="3425535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54" name="object 429"/>
            <p:cNvSpPr/>
            <p:nvPr/>
          </p:nvSpPr>
          <p:spPr>
            <a:xfrm>
              <a:off x="5759463" y="2027822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4"/>
                  </a:lnTo>
                  <a:lnTo>
                    <a:pt x="4477" y="1884"/>
                  </a:lnTo>
                  <a:lnTo>
                    <a:pt x="1508" y="5044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4"/>
                  </a:lnTo>
                  <a:lnTo>
                    <a:pt x="20091" y="16547"/>
                  </a:lnTo>
                  <a:lnTo>
                    <a:pt x="21600" y="12480"/>
                  </a:lnTo>
                  <a:lnTo>
                    <a:pt x="21436" y="8295"/>
                  </a:lnTo>
                  <a:lnTo>
                    <a:pt x="19715" y="4476"/>
                  </a:lnTo>
                  <a:lnTo>
                    <a:pt x="16547" y="1507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55" name="object 430"/>
            <p:cNvSpPr/>
            <p:nvPr/>
          </p:nvSpPr>
          <p:spPr>
            <a:xfrm>
              <a:off x="3964871" y="1037666"/>
              <a:ext cx="38778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78" y="0"/>
                  </a:moveTo>
                  <a:lnTo>
                    <a:pt x="8293" y="163"/>
                  </a:lnTo>
                  <a:lnTo>
                    <a:pt x="4476" y="1884"/>
                  </a:lnTo>
                  <a:lnTo>
                    <a:pt x="1508" y="5048"/>
                  </a:lnTo>
                  <a:lnTo>
                    <a:pt x="0" y="9119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5"/>
                  </a:lnTo>
                  <a:lnTo>
                    <a:pt x="17124" y="19714"/>
                  </a:lnTo>
                  <a:lnTo>
                    <a:pt x="20092" y="16551"/>
                  </a:lnTo>
                  <a:lnTo>
                    <a:pt x="21600" y="12483"/>
                  </a:lnTo>
                  <a:lnTo>
                    <a:pt x="21435" y="8296"/>
                  </a:lnTo>
                  <a:lnTo>
                    <a:pt x="19712" y="4477"/>
                  </a:lnTo>
                  <a:lnTo>
                    <a:pt x="16548" y="1511"/>
                  </a:lnTo>
                  <a:lnTo>
                    <a:pt x="1247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56" name="object 431"/>
            <p:cNvSpPr/>
            <p:nvPr/>
          </p:nvSpPr>
          <p:spPr>
            <a:xfrm>
              <a:off x="6590327" y="3314112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57" name="object 432"/>
            <p:cNvSpPr/>
            <p:nvPr/>
          </p:nvSpPr>
          <p:spPr>
            <a:xfrm>
              <a:off x="3356933" y="1967612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58" name="object 433"/>
            <p:cNvSpPr/>
            <p:nvPr/>
          </p:nvSpPr>
          <p:spPr>
            <a:xfrm>
              <a:off x="3932796" y="1934257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59" name="object 434"/>
            <p:cNvSpPr/>
            <p:nvPr/>
          </p:nvSpPr>
          <p:spPr>
            <a:xfrm>
              <a:off x="2807975" y="1924372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5" y="164"/>
                  </a:lnTo>
                  <a:lnTo>
                    <a:pt x="4477" y="1885"/>
                  </a:lnTo>
                  <a:lnTo>
                    <a:pt x="1508" y="5048"/>
                  </a:lnTo>
                  <a:lnTo>
                    <a:pt x="0" y="9120"/>
                  </a:lnTo>
                  <a:lnTo>
                    <a:pt x="163" y="13306"/>
                  </a:lnTo>
                  <a:lnTo>
                    <a:pt x="1882" y="17124"/>
                  </a:lnTo>
                  <a:lnTo>
                    <a:pt x="5045" y="20088"/>
                  </a:lnTo>
                  <a:lnTo>
                    <a:pt x="9116" y="21600"/>
                  </a:lnTo>
                  <a:lnTo>
                    <a:pt x="13303" y="21437"/>
                  </a:lnTo>
                  <a:lnTo>
                    <a:pt x="17123" y="19716"/>
                  </a:lnTo>
                  <a:lnTo>
                    <a:pt x="20092" y="16551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6"/>
                  </a:lnTo>
                  <a:lnTo>
                    <a:pt x="16547" y="1504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60" name="object 435"/>
            <p:cNvSpPr/>
            <p:nvPr/>
          </p:nvSpPr>
          <p:spPr>
            <a:xfrm>
              <a:off x="4815933" y="1807071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61" name="object 436"/>
            <p:cNvSpPr/>
            <p:nvPr/>
          </p:nvSpPr>
          <p:spPr>
            <a:xfrm>
              <a:off x="5320303" y="2319246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0"/>
                  </a:lnTo>
                  <a:lnTo>
                    <a:pt x="21437" y="8293"/>
                  </a:lnTo>
                  <a:lnTo>
                    <a:pt x="19717" y="4474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62" name="object 437"/>
            <p:cNvSpPr/>
            <p:nvPr/>
          </p:nvSpPr>
          <p:spPr>
            <a:xfrm>
              <a:off x="1994578" y="367246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4"/>
                  </a:lnTo>
                  <a:lnTo>
                    <a:pt x="4477" y="1885"/>
                  </a:lnTo>
                  <a:lnTo>
                    <a:pt x="1508" y="5048"/>
                  </a:lnTo>
                  <a:lnTo>
                    <a:pt x="0" y="9119"/>
                  </a:lnTo>
                  <a:lnTo>
                    <a:pt x="163" y="13305"/>
                  </a:lnTo>
                  <a:lnTo>
                    <a:pt x="1885" y="17123"/>
                  </a:lnTo>
                  <a:lnTo>
                    <a:pt x="5052" y="20087"/>
                  </a:lnTo>
                  <a:lnTo>
                    <a:pt x="9119" y="21600"/>
                  </a:lnTo>
                  <a:lnTo>
                    <a:pt x="13304" y="21438"/>
                  </a:lnTo>
                  <a:lnTo>
                    <a:pt x="17123" y="19717"/>
                  </a:lnTo>
                  <a:lnTo>
                    <a:pt x="20091" y="16550"/>
                  </a:lnTo>
                  <a:lnTo>
                    <a:pt x="21600" y="12480"/>
                  </a:lnTo>
                  <a:lnTo>
                    <a:pt x="21436" y="8295"/>
                  </a:lnTo>
                  <a:lnTo>
                    <a:pt x="19715" y="4476"/>
                  </a:lnTo>
                  <a:lnTo>
                    <a:pt x="16547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63" name="object 438"/>
            <p:cNvSpPr/>
            <p:nvPr/>
          </p:nvSpPr>
          <p:spPr>
            <a:xfrm>
              <a:off x="3883593" y="1378129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64" name="object 439"/>
            <p:cNvSpPr/>
            <p:nvPr/>
          </p:nvSpPr>
          <p:spPr>
            <a:xfrm>
              <a:off x="4538371" y="3451921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65" name="object 440"/>
            <p:cNvSpPr/>
            <p:nvPr/>
          </p:nvSpPr>
          <p:spPr>
            <a:xfrm>
              <a:off x="4904605" y="2002297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66" name="object 441"/>
            <p:cNvSpPr/>
            <p:nvPr/>
          </p:nvSpPr>
          <p:spPr>
            <a:xfrm>
              <a:off x="6589231" y="3131849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5"/>
                  </a:lnTo>
                  <a:lnTo>
                    <a:pt x="4477" y="1887"/>
                  </a:lnTo>
                  <a:lnTo>
                    <a:pt x="1508" y="5051"/>
                  </a:lnTo>
                  <a:lnTo>
                    <a:pt x="0" y="9121"/>
                  </a:lnTo>
                  <a:lnTo>
                    <a:pt x="163" y="13306"/>
                  </a:lnTo>
                  <a:lnTo>
                    <a:pt x="1885" y="17124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7"/>
                  </a:lnTo>
                  <a:lnTo>
                    <a:pt x="20091" y="16554"/>
                  </a:lnTo>
                  <a:lnTo>
                    <a:pt x="21600" y="12487"/>
                  </a:lnTo>
                  <a:lnTo>
                    <a:pt x="21436" y="8301"/>
                  </a:lnTo>
                  <a:lnTo>
                    <a:pt x="19715" y="4480"/>
                  </a:lnTo>
                  <a:lnTo>
                    <a:pt x="16547" y="1507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67" name="object 442"/>
            <p:cNvSpPr/>
            <p:nvPr/>
          </p:nvSpPr>
          <p:spPr>
            <a:xfrm>
              <a:off x="3864674" y="2409801"/>
              <a:ext cx="38778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4"/>
                  </a:lnTo>
                  <a:lnTo>
                    <a:pt x="4477" y="1884"/>
                  </a:lnTo>
                  <a:lnTo>
                    <a:pt x="1508" y="5044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20" y="21600"/>
                  </a:lnTo>
                  <a:lnTo>
                    <a:pt x="13305" y="21436"/>
                  </a:lnTo>
                  <a:lnTo>
                    <a:pt x="17124" y="19714"/>
                  </a:lnTo>
                  <a:lnTo>
                    <a:pt x="20092" y="16547"/>
                  </a:lnTo>
                  <a:lnTo>
                    <a:pt x="21600" y="12480"/>
                  </a:lnTo>
                  <a:lnTo>
                    <a:pt x="21435" y="8295"/>
                  </a:lnTo>
                  <a:lnTo>
                    <a:pt x="19712" y="4476"/>
                  </a:lnTo>
                  <a:lnTo>
                    <a:pt x="16548" y="1507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68" name="object 443"/>
            <p:cNvSpPr/>
            <p:nvPr/>
          </p:nvSpPr>
          <p:spPr>
            <a:xfrm>
              <a:off x="1825462" y="852044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69" name="object 444"/>
            <p:cNvSpPr/>
            <p:nvPr/>
          </p:nvSpPr>
          <p:spPr>
            <a:xfrm>
              <a:off x="5905027" y="632138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4"/>
                  </a:lnTo>
                  <a:lnTo>
                    <a:pt x="4477" y="1885"/>
                  </a:lnTo>
                  <a:lnTo>
                    <a:pt x="1508" y="5049"/>
                  </a:lnTo>
                  <a:lnTo>
                    <a:pt x="0" y="9121"/>
                  </a:lnTo>
                  <a:lnTo>
                    <a:pt x="163" y="13307"/>
                  </a:lnTo>
                  <a:lnTo>
                    <a:pt x="1882" y="17125"/>
                  </a:lnTo>
                  <a:lnTo>
                    <a:pt x="5046" y="20090"/>
                  </a:lnTo>
                  <a:lnTo>
                    <a:pt x="9116" y="21600"/>
                  </a:lnTo>
                  <a:lnTo>
                    <a:pt x="13304" y="21439"/>
                  </a:lnTo>
                  <a:lnTo>
                    <a:pt x="17124" y="19719"/>
                  </a:lnTo>
                  <a:lnTo>
                    <a:pt x="20093" y="16553"/>
                  </a:lnTo>
                  <a:lnTo>
                    <a:pt x="21600" y="12484"/>
                  </a:lnTo>
                  <a:lnTo>
                    <a:pt x="21435" y="8296"/>
                  </a:lnTo>
                  <a:lnTo>
                    <a:pt x="19712" y="4475"/>
                  </a:lnTo>
                  <a:lnTo>
                    <a:pt x="16548" y="1504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70" name="object 445"/>
            <p:cNvSpPr/>
            <p:nvPr/>
          </p:nvSpPr>
          <p:spPr>
            <a:xfrm>
              <a:off x="4249552" y="2792201"/>
              <a:ext cx="38778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5"/>
                  </a:lnTo>
                  <a:lnTo>
                    <a:pt x="4477" y="1887"/>
                  </a:lnTo>
                  <a:lnTo>
                    <a:pt x="1508" y="5051"/>
                  </a:lnTo>
                  <a:lnTo>
                    <a:pt x="0" y="9121"/>
                  </a:lnTo>
                  <a:lnTo>
                    <a:pt x="163" y="13306"/>
                  </a:lnTo>
                  <a:lnTo>
                    <a:pt x="1882" y="17124"/>
                  </a:lnTo>
                  <a:lnTo>
                    <a:pt x="5046" y="20092"/>
                  </a:lnTo>
                  <a:lnTo>
                    <a:pt x="9116" y="21600"/>
                  </a:lnTo>
                  <a:lnTo>
                    <a:pt x="13304" y="21437"/>
                  </a:lnTo>
                  <a:lnTo>
                    <a:pt x="17124" y="19717"/>
                  </a:lnTo>
                  <a:lnTo>
                    <a:pt x="20093" y="16554"/>
                  </a:lnTo>
                  <a:lnTo>
                    <a:pt x="21600" y="12486"/>
                  </a:lnTo>
                  <a:lnTo>
                    <a:pt x="21435" y="8299"/>
                  </a:lnTo>
                  <a:lnTo>
                    <a:pt x="19712" y="4477"/>
                  </a:lnTo>
                  <a:lnTo>
                    <a:pt x="16548" y="1507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71" name="object 446"/>
            <p:cNvSpPr/>
            <p:nvPr/>
          </p:nvSpPr>
          <p:spPr>
            <a:xfrm>
              <a:off x="4043636" y="489031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5"/>
                  </a:lnTo>
                  <a:lnTo>
                    <a:pt x="1508" y="5052"/>
                  </a:lnTo>
                  <a:lnTo>
                    <a:pt x="0" y="9119"/>
                  </a:lnTo>
                  <a:lnTo>
                    <a:pt x="163" y="13304"/>
                  </a:lnTo>
                  <a:lnTo>
                    <a:pt x="1885" y="17123"/>
                  </a:lnTo>
                  <a:lnTo>
                    <a:pt x="5052" y="20091"/>
                  </a:lnTo>
                  <a:lnTo>
                    <a:pt x="9122" y="21600"/>
                  </a:lnTo>
                  <a:lnTo>
                    <a:pt x="13307" y="21436"/>
                  </a:lnTo>
                  <a:lnTo>
                    <a:pt x="17124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72" name="object 447"/>
            <p:cNvSpPr/>
            <p:nvPr/>
          </p:nvSpPr>
          <p:spPr>
            <a:xfrm>
              <a:off x="2713151" y="287048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73" name="object 448"/>
            <p:cNvSpPr/>
            <p:nvPr/>
          </p:nvSpPr>
          <p:spPr>
            <a:xfrm>
              <a:off x="3428023" y="2289195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79"/>
                  </a:lnTo>
                  <a:lnTo>
                    <a:pt x="21435" y="8292"/>
                  </a:lnTo>
                  <a:lnTo>
                    <a:pt x="19712" y="4473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74" name="object 449"/>
            <p:cNvSpPr/>
            <p:nvPr/>
          </p:nvSpPr>
          <p:spPr>
            <a:xfrm>
              <a:off x="5717123" y="1102238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75" name="object 450"/>
            <p:cNvSpPr/>
            <p:nvPr/>
          </p:nvSpPr>
          <p:spPr>
            <a:xfrm>
              <a:off x="3992484" y="660932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79"/>
                  </a:lnTo>
                  <a:lnTo>
                    <a:pt x="21435" y="8292"/>
                  </a:lnTo>
                  <a:lnTo>
                    <a:pt x="19712" y="4473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76" name="object 451"/>
            <p:cNvSpPr/>
            <p:nvPr/>
          </p:nvSpPr>
          <p:spPr>
            <a:xfrm>
              <a:off x="4634466" y="2332478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5" y="164"/>
                  </a:lnTo>
                  <a:lnTo>
                    <a:pt x="4477" y="1885"/>
                  </a:lnTo>
                  <a:lnTo>
                    <a:pt x="1508" y="5048"/>
                  </a:lnTo>
                  <a:lnTo>
                    <a:pt x="0" y="9120"/>
                  </a:lnTo>
                  <a:lnTo>
                    <a:pt x="163" y="13306"/>
                  </a:lnTo>
                  <a:lnTo>
                    <a:pt x="1882" y="17124"/>
                  </a:lnTo>
                  <a:lnTo>
                    <a:pt x="5045" y="20088"/>
                  </a:lnTo>
                  <a:lnTo>
                    <a:pt x="9116" y="21600"/>
                  </a:lnTo>
                  <a:lnTo>
                    <a:pt x="13303" y="21437"/>
                  </a:lnTo>
                  <a:lnTo>
                    <a:pt x="17123" y="19716"/>
                  </a:lnTo>
                  <a:lnTo>
                    <a:pt x="20092" y="16551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6"/>
                  </a:lnTo>
                  <a:lnTo>
                    <a:pt x="16547" y="1504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77" name="object 452"/>
            <p:cNvSpPr/>
            <p:nvPr/>
          </p:nvSpPr>
          <p:spPr>
            <a:xfrm>
              <a:off x="5945627" y="770244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20" y="21600"/>
                  </a:lnTo>
                  <a:lnTo>
                    <a:pt x="13305" y="21436"/>
                  </a:lnTo>
                  <a:lnTo>
                    <a:pt x="17124" y="19715"/>
                  </a:lnTo>
                  <a:lnTo>
                    <a:pt x="20092" y="16547"/>
                  </a:lnTo>
                  <a:lnTo>
                    <a:pt x="21600" y="12477"/>
                  </a:lnTo>
                  <a:lnTo>
                    <a:pt x="21435" y="8290"/>
                  </a:lnTo>
                  <a:lnTo>
                    <a:pt x="19712" y="4473"/>
                  </a:lnTo>
                  <a:lnTo>
                    <a:pt x="16548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78" name="object 453"/>
            <p:cNvSpPr/>
            <p:nvPr/>
          </p:nvSpPr>
          <p:spPr>
            <a:xfrm>
              <a:off x="1191338" y="2104698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79" name="object 454"/>
            <p:cNvSpPr/>
            <p:nvPr/>
          </p:nvSpPr>
          <p:spPr>
            <a:xfrm>
              <a:off x="2201636" y="2709785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79"/>
                  </a:lnTo>
                  <a:lnTo>
                    <a:pt x="21435" y="8292"/>
                  </a:lnTo>
                  <a:lnTo>
                    <a:pt x="19712" y="4473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80" name="object 455"/>
            <p:cNvSpPr/>
            <p:nvPr/>
          </p:nvSpPr>
          <p:spPr>
            <a:xfrm>
              <a:off x="5673211" y="1727317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4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81" name="object 456"/>
            <p:cNvSpPr/>
            <p:nvPr/>
          </p:nvSpPr>
          <p:spPr>
            <a:xfrm>
              <a:off x="5707695" y="1876931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3" y="163"/>
                  </a:lnTo>
                  <a:lnTo>
                    <a:pt x="4474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82" name="object 457"/>
            <p:cNvSpPr/>
            <p:nvPr/>
          </p:nvSpPr>
          <p:spPr>
            <a:xfrm>
              <a:off x="6206152" y="2893317"/>
              <a:ext cx="38778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78"/>
                  </a:lnTo>
                  <a:lnTo>
                    <a:pt x="21436" y="8294"/>
                  </a:lnTo>
                  <a:lnTo>
                    <a:pt x="19714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83" name="object 458"/>
            <p:cNvSpPr/>
            <p:nvPr/>
          </p:nvSpPr>
          <p:spPr>
            <a:xfrm>
              <a:off x="1265190" y="2789342"/>
              <a:ext cx="38778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4"/>
                  </a:lnTo>
                  <a:lnTo>
                    <a:pt x="1508" y="5048"/>
                  </a:lnTo>
                  <a:lnTo>
                    <a:pt x="0" y="9120"/>
                  </a:lnTo>
                  <a:lnTo>
                    <a:pt x="163" y="13307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5"/>
                  </a:lnTo>
                  <a:lnTo>
                    <a:pt x="17124" y="19714"/>
                  </a:lnTo>
                  <a:lnTo>
                    <a:pt x="20092" y="16551"/>
                  </a:lnTo>
                  <a:lnTo>
                    <a:pt x="21600" y="12480"/>
                  </a:lnTo>
                  <a:lnTo>
                    <a:pt x="21435" y="8294"/>
                  </a:lnTo>
                  <a:lnTo>
                    <a:pt x="19712" y="4476"/>
                  </a:lnTo>
                  <a:lnTo>
                    <a:pt x="16548" y="1511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84" name="object 459"/>
            <p:cNvSpPr/>
            <p:nvPr/>
          </p:nvSpPr>
          <p:spPr>
            <a:xfrm>
              <a:off x="3657385" y="3036068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85" name="object 460"/>
            <p:cNvSpPr/>
            <p:nvPr/>
          </p:nvSpPr>
          <p:spPr>
            <a:xfrm>
              <a:off x="6819078" y="2182800"/>
              <a:ext cx="18080" cy="386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7794" y="69"/>
                  </a:lnTo>
                  <a:lnTo>
                    <a:pt x="9602" y="1796"/>
                  </a:lnTo>
                  <a:lnTo>
                    <a:pt x="3235" y="4973"/>
                  </a:lnTo>
                  <a:lnTo>
                    <a:pt x="0" y="9062"/>
                  </a:lnTo>
                  <a:lnTo>
                    <a:pt x="350" y="13267"/>
                  </a:lnTo>
                  <a:lnTo>
                    <a:pt x="4043" y="17104"/>
                  </a:lnTo>
                  <a:lnTo>
                    <a:pt x="10836" y="20085"/>
                  </a:lnTo>
                  <a:lnTo>
                    <a:pt x="19561" y="21600"/>
                  </a:lnTo>
                  <a:lnTo>
                    <a:pt x="21600" y="2156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86" name="object 461"/>
            <p:cNvSpPr/>
            <p:nvPr/>
          </p:nvSpPr>
          <p:spPr>
            <a:xfrm>
              <a:off x="4630270" y="801375"/>
              <a:ext cx="38778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4"/>
                  </a:lnTo>
                  <a:lnTo>
                    <a:pt x="1508" y="5048"/>
                  </a:lnTo>
                  <a:lnTo>
                    <a:pt x="0" y="9120"/>
                  </a:lnTo>
                  <a:lnTo>
                    <a:pt x="163" y="13307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5"/>
                  </a:lnTo>
                  <a:lnTo>
                    <a:pt x="17124" y="19714"/>
                  </a:lnTo>
                  <a:lnTo>
                    <a:pt x="20092" y="16551"/>
                  </a:lnTo>
                  <a:lnTo>
                    <a:pt x="21600" y="12483"/>
                  </a:lnTo>
                  <a:lnTo>
                    <a:pt x="21435" y="8296"/>
                  </a:lnTo>
                  <a:lnTo>
                    <a:pt x="19712" y="4477"/>
                  </a:lnTo>
                  <a:lnTo>
                    <a:pt x="16548" y="1511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87" name="object 462"/>
            <p:cNvSpPr/>
            <p:nvPr/>
          </p:nvSpPr>
          <p:spPr>
            <a:xfrm>
              <a:off x="6642224" y="1356773"/>
              <a:ext cx="38780" cy="38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5"/>
                  </a:lnTo>
                  <a:lnTo>
                    <a:pt x="4477" y="1887"/>
                  </a:lnTo>
                  <a:lnTo>
                    <a:pt x="1508" y="5051"/>
                  </a:lnTo>
                  <a:lnTo>
                    <a:pt x="0" y="9120"/>
                  </a:lnTo>
                  <a:lnTo>
                    <a:pt x="163" y="13305"/>
                  </a:lnTo>
                  <a:lnTo>
                    <a:pt x="1885" y="17124"/>
                  </a:lnTo>
                  <a:lnTo>
                    <a:pt x="5052" y="20096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5"/>
                  </a:lnTo>
                  <a:lnTo>
                    <a:pt x="20091" y="16552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6"/>
                  </a:lnTo>
                  <a:lnTo>
                    <a:pt x="16547" y="1507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88" name="object 463"/>
            <p:cNvSpPr/>
            <p:nvPr/>
          </p:nvSpPr>
          <p:spPr>
            <a:xfrm>
              <a:off x="2177531" y="470936"/>
              <a:ext cx="38778" cy="38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78" y="0"/>
                  </a:moveTo>
                  <a:lnTo>
                    <a:pt x="8293" y="163"/>
                  </a:lnTo>
                  <a:lnTo>
                    <a:pt x="4476" y="1884"/>
                  </a:lnTo>
                  <a:lnTo>
                    <a:pt x="1508" y="5047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5"/>
                  </a:lnTo>
                  <a:lnTo>
                    <a:pt x="20092" y="16548"/>
                  </a:lnTo>
                  <a:lnTo>
                    <a:pt x="21600" y="12482"/>
                  </a:lnTo>
                  <a:lnTo>
                    <a:pt x="21435" y="8298"/>
                  </a:lnTo>
                  <a:lnTo>
                    <a:pt x="19712" y="4479"/>
                  </a:lnTo>
                  <a:lnTo>
                    <a:pt x="16548" y="1511"/>
                  </a:lnTo>
                  <a:lnTo>
                    <a:pt x="1247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89" name="object 464"/>
            <p:cNvSpPr/>
            <p:nvPr/>
          </p:nvSpPr>
          <p:spPr>
            <a:xfrm>
              <a:off x="4592152" y="1782112"/>
              <a:ext cx="38778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90" name="object 465"/>
            <p:cNvSpPr/>
            <p:nvPr/>
          </p:nvSpPr>
          <p:spPr>
            <a:xfrm>
              <a:off x="4205916" y="2582757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20" y="21600"/>
                  </a:lnTo>
                  <a:lnTo>
                    <a:pt x="13305" y="21436"/>
                  </a:lnTo>
                  <a:lnTo>
                    <a:pt x="17124" y="19715"/>
                  </a:lnTo>
                  <a:lnTo>
                    <a:pt x="20092" y="16547"/>
                  </a:lnTo>
                  <a:lnTo>
                    <a:pt x="21600" y="12480"/>
                  </a:lnTo>
                  <a:lnTo>
                    <a:pt x="21435" y="8293"/>
                  </a:lnTo>
                  <a:lnTo>
                    <a:pt x="19712" y="4474"/>
                  </a:lnTo>
                  <a:lnTo>
                    <a:pt x="16548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91" name="object 466"/>
            <p:cNvSpPr/>
            <p:nvPr/>
          </p:nvSpPr>
          <p:spPr>
            <a:xfrm>
              <a:off x="6746375" y="1002748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92" name="object 467"/>
            <p:cNvSpPr/>
            <p:nvPr/>
          </p:nvSpPr>
          <p:spPr>
            <a:xfrm>
              <a:off x="2366143" y="1419291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22" y="21600"/>
                  </a:lnTo>
                  <a:lnTo>
                    <a:pt x="13307" y="21435"/>
                  </a:lnTo>
                  <a:lnTo>
                    <a:pt x="17124" y="19712"/>
                  </a:lnTo>
                  <a:lnTo>
                    <a:pt x="20091" y="16548"/>
                  </a:lnTo>
                  <a:lnTo>
                    <a:pt x="21600" y="12478"/>
                  </a:lnTo>
                  <a:lnTo>
                    <a:pt x="21436" y="8294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93" name="object 468"/>
            <p:cNvSpPr/>
            <p:nvPr/>
          </p:nvSpPr>
          <p:spPr>
            <a:xfrm>
              <a:off x="3962137" y="3001784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94" name="object 469"/>
            <p:cNvSpPr/>
            <p:nvPr/>
          </p:nvSpPr>
          <p:spPr>
            <a:xfrm>
              <a:off x="1825383" y="2671957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5"/>
                  </a:lnTo>
                  <a:lnTo>
                    <a:pt x="4477" y="1887"/>
                  </a:lnTo>
                  <a:lnTo>
                    <a:pt x="1508" y="5051"/>
                  </a:lnTo>
                  <a:lnTo>
                    <a:pt x="0" y="9121"/>
                  </a:lnTo>
                  <a:lnTo>
                    <a:pt x="163" y="13306"/>
                  </a:lnTo>
                  <a:lnTo>
                    <a:pt x="1885" y="17124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7"/>
                  </a:lnTo>
                  <a:lnTo>
                    <a:pt x="20091" y="16554"/>
                  </a:lnTo>
                  <a:lnTo>
                    <a:pt x="21600" y="12486"/>
                  </a:lnTo>
                  <a:lnTo>
                    <a:pt x="21436" y="8299"/>
                  </a:lnTo>
                  <a:lnTo>
                    <a:pt x="19715" y="4477"/>
                  </a:lnTo>
                  <a:lnTo>
                    <a:pt x="16547" y="1507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95" name="object 470"/>
            <p:cNvSpPr/>
            <p:nvPr/>
          </p:nvSpPr>
          <p:spPr>
            <a:xfrm>
              <a:off x="5111553" y="3055497"/>
              <a:ext cx="38780" cy="38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5"/>
                  </a:lnTo>
                  <a:lnTo>
                    <a:pt x="4477" y="1887"/>
                  </a:lnTo>
                  <a:lnTo>
                    <a:pt x="1508" y="5051"/>
                  </a:lnTo>
                  <a:lnTo>
                    <a:pt x="0" y="9121"/>
                  </a:lnTo>
                  <a:lnTo>
                    <a:pt x="163" y="13308"/>
                  </a:lnTo>
                  <a:lnTo>
                    <a:pt x="1885" y="17128"/>
                  </a:lnTo>
                  <a:lnTo>
                    <a:pt x="5052" y="20096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5"/>
                  </a:lnTo>
                  <a:lnTo>
                    <a:pt x="20091" y="16552"/>
                  </a:lnTo>
                  <a:lnTo>
                    <a:pt x="21600" y="12484"/>
                  </a:lnTo>
                  <a:lnTo>
                    <a:pt x="21436" y="8298"/>
                  </a:lnTo>
                  <a:lnTo>
                    <a:pt x="19715" y="4476"/>
                  </a:lnTo>
                  <a:lnTo>
                    <a:pt x="16547" y="1507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96" name="object 471"/>
            <p:cNvSpPr/>
            <p:nvPr/>
          </p:nvSpPr>
          <p:spPr>
            <a:xfrm>
              <a:off x="6367236" y="2289119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22" y="21600"/>
                  </a:lnTo>
                  <a:lnTo>
                    <a:pt x="13307" y="21436"/>
                  </a:lnTo>
                  <a:lnTo>
                    <a:pt x="17124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97" name="object 472"/>
            <p:cNvSpPr/>
            <p:nvPr/>
          </p:nvSpPr>
          <p:spPr>
            <a:xfrm>
              <a:off x="1662234" y="614807"/>
              <a:ext cx="38780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4"/>
                  </a:lnTo>
                  <a:lnTo>
                    <a:pt x="1885" y="17122"/>
                  </a:lnTo>
                  <a:lnTo>
                    <a:pt x="5052" y="20088"/>
                  </a:lnTo>
                  <a:lnTo>
                    <a:pt x="9119" y="21600"/>
                  </a:lnTo>
                  <a:lnTo>
                    <a:pt x="13304" y="21439"/>
                  </a:lnTo>
                  <a:lnTo>
                    <a:pt x="17123" y="19718"/>
                  </a:lnTo>
                  <a:lnTo>
                    <a:pt x="20091" y="16550"/>
                  </a:lnTo>
                  <a:lnTo>
                    <a:pt x="21600" y="12479"/>
                  </a:lnTo>
                  <a:lnTo>
                    <a:pt x="21436" y="8294"/>
                  </a:lnTo>
                  <a:lnTo>
                    <a:pt x="19715" y="4477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98" name="object 473"/>
            <p:cNvSpPr/>
            <p:nvPr/>
          </p:nvSpPr>
          <p:spPr>
            <a:xfrm>
              <a:off x="3554821" y="805803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599" name="object 474"/>
            <p:cNvSpPr/>
            <p:nvPr/>
          </p:nvSpPr>
          <p:spPr>
            <a:xfrm>
              <a:off x="4104850" y="3124776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79"/>
                  </a:lnTo>
                  <a:lnTo>
                    <a:pt x="21435" y="8292"/>
                  </a:lnTo>
                  <a:lnTo>
                    <a:pt x="19712" y="4473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00" name="object 475"/>
            <p:cNvSpPr/>
            <p:nvPr/>
          </p:nvSpPr>
          <p:spPr>
            <a:xfrm>
              <a:off x="5420865" y="245506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3" y="163"/>
                  </a:lnTo>
                  <a:lnTo>
                    <a:pt x="4474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01" name="object 476"/>
            <p:cNvSpPr/>
            <p:nvPr/>
          </p:nvSpPr>
          <p:spPr>
            <a:xfrm>
              <a:off x="5404412" y="3085186"/>
              <a:ext cx="38780" cy="38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4"/>
                  </a:lnTo>
                  <a:lnTo>
                    <a:pt x="20091" y="16550"/>
                  </a:lnTo>
                  <a:lnTo>
                    <a:pt x="21600" y="12482"/>
                  </a:lnTo>
                  <a:lnTo>
                    <a:pt x="21436" y="8295"/>
                  </a:lnTo>
                  <a:lnTo>
                    <a:pt x="19715" y="4475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02" name="object 477"/>
            <p:cNvSpPr/>
            <p:nvPr/>
          </p:nvSpPr>
          <p:spPr>
            <a:xfrm>
              <a:off x="6821203" y="2522142"/>
              <a:ext cx="15953" cy="383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0166" y="23"/>
                  </a:lnTo>
                  <a:lnTo>
                    <a:pt x="10883" y="1761"/>
                  </a:lnTo>
                  <a:lnTo>
                    <a:pt x="3667" y="4958"/>
                  </a:lnTo>
                  <a:lnTo>
                    <a:pt x="0" y="9073"/>
                  </a:lnTo>
                  <a:lnTo>
                    <a:pt x="397" y="13305"/>
                  </a:lnTo>
                  <a:lnTo>
                    <a:pt x="4582" y="17165"/>
                  </a:lnTo>
                  <a:lnTo>
                    <a:pt x="12281" y="20166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03" name="object 478"/>
            <p:cNvSpPr/>
            <p:nvPr/>
          </p:nvSpPr>
          <p:spPr>
            <a:xfrm>
              <a:off x="1810120" y="2523935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04" name="object 479"/>
            <p:cNvSpPr/>
            <p:nvPr/>
          </p:nvSpPr>
          <p:spPr>
            <a:xfrm>
              <a:off x="1840241" y="3103409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7" y="8296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05" name="object 480"/>
            <p:cNvSpPr/>
            <p:nvPr/>
          </p:nvSpPr>
          <p:spPr>
            <a:xfrm>
              <a:off x="2674782" y="1534990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06" name="object 481"/>
            <p:cNvSpPr/>
            <p:nvPr/>
          </p:nvSpPr>
          <p:spPr>
            <a:xfrm>
              <a:off x="6407735" y="667788"/>
              <a:ext cx="38780" cy="38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4" y="0"/>
                  </a:moveTo>
                  <a:lnTo>
                    <a:pt x="8297" y="165"/>
                  </a:lnTo>
                  <a:lnTo>
                    <a:pt x="4477" y="1887"/>
                  </a:lnTo>
                  <a:lnTo>
                    <a:pt x="1508" y="5051"/>
                  </a:lnTo>
                  <a:lnTo>
                    <a:pt x="0" y="9119"/>
                  </a:lnTo>
                  <a:lnTo>
                    <a:pt x="163" y="13304"/>
                  </a:lnTo>
                  <a:lnTo>
                    <a:pt x="1885" y="17123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7" y="8295"/>
                  </a:lnTo>
                  <a:lnTo>
                    <a:pt x="19717" y="4476"/>
                  </a:lnTo>
                  <a:lnTo>
                    <a:pt x="16554" y="1507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07" name="object 482"/>
            <p:cNvSpPr/>
            <p:nvPr/>
          </p:nvSpPr>
          <p:spPr>
            <a:xfrm>
              <a:off x="5874486" y="2296170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08" name="object 483"/>
            <p:cNvSpPr/>
            <p:nvPr/>
          </p:nvSpPr>
          <p:spPr>
            <a:xfrm>
              <a:off x="2006448" y="2616737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09" name="object 484"/>
            <p:cNvSpPr/>
            <p:nvPr/>
          </p:nvSpPr>
          <p:spPr>
            <a:xfrm>
              <a:off x="3728429" y="366043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79"/>
                  </a:lnTo>
                  <a:lnTo>
                    <a:pt x="21435" y="8292"/>
                  </a:lnTo>
                  <a:lnTo>
                    <a:pt x="19712" y="4473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10" name="object 485"/>
            <p:cNvSpPr/>
            <p:nvPr/>
          </p:nvSpPr>
          <p:spPr>
            <a:xfrm>
              <a:off x="6033202" y="895012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3" y="163"/>
                  </a:lnTo>
                  <a:lnTo>
                    <a:pt x="4474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11" name="object 486"/>
            <p:cNvSpPr/>
            <p:nvPr/>
          </p:nvSpPr>
          <p:spPr>
            <a:xfrm>
              <a:off x="2965719" y="1981189"/>
              <a:ext cx="38780" cy="38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3" y="165"/>
                  </a:lnTo>
                  <a:lnTo>
                    <a:pt x="4474" y="1887"/>
                  </a:lnTo>
                  <a:lnTo>
                    <a:pt x="1508" y="5050"/>
                  </a:lnTo>
                  <a:lnTo>
                    <a:pt x="0" y="9120"/>
                  </a:lnTo>
                  <a:lnTo>
                    <a:pt x="163" y="13306"/>
                  </a:lnTo>
                  <a:lnTo>
                    <a:pt x="1885" y="17125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3"/>
                  </a:lnTo>
                  <a:lnTo>
                    <a:pt x="20091" y="16550"/>
                  </a:lnTo>
                  <a:lnTo>
                    <a:pt x="21600" y="12482"/>
                  </a:lnTo>
                  <a:lnTo>
                    <a:pt x="21436" y="8296"/>
                  </a:lnTo>
                  <a:lnTo>
                    <a:pt x="19715" y="4476"/>
                  </a:lnTo>
                  <a:lnTo>
                    <a:pt x="16547" y="1507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12" name="object 487"/>
            <p:cNvSpPr/>
            <p:nvPr/>
          </p:nvSpPr>
          <p:spPr>
            <a:xfrm>
              <a:off x="6811757" y="1141976"/>
              <a:ext cx="25399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56" y="0"/>
                  </a:moveTo>
                  <a:lnTo>
                    <a:pt x="12666" y="163"/>
                  </a:lnTo>
                  <a:lnTo>
                    <a:pt x="6835" y="1882"/>
                  </a:lnTo>
                  <a:lnTo>
                    <a:pt x="2303" y="5046"/>
                  </a:lnTo>
                  <a:lnTo>
                    <a:pt x="0" y="9116"/>
                  </a:lnTo>
                  <a:lnTo>
                    <a:pt x="248" y="13304"/>
                  </a:lnTo>
                  <a:lnTo>
                    <a:pt x="2874" y="17124"/>
                  </a:lnTo>
                  <a:lnTo>
                    <a:pt x="7703" y="20093"/>
                  </a:lnTo>
                  <a:lnTo>
                    <a:pt x="13919" y="21600"/>
                  </a:lnTo>
                  <a:lnTo>
                    <a:pt x="20312" y="21435"/>
                  </a:lnTo>
                  <a:lnTo>
                    <a:pt x="21600" y="21055"/>
                  </a:lnTo>
                  <a:lnTo>
                    <a:pt x="21600" y="618"/>
                  </a:lnTo>
                  <a:lnTo>
                    <a:pt x="1905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13" name="object 488"/>
            <p:cNvSpPr/>
            <p:nvPr/>
          </p:nvSpPr>
          <p:spPr>
            <a:xfrm>
              <a:off x="4132939" y="706665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7" y="8295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14" name="object 489"/>
            <p:cNvSpPr/>
            <p:nvPr/>
          </p:nvSpPr>
          <p:spPr>
            <a:xfrm>
              <a:off x="2295066" y="3038759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15" name="object 490"/>
            <p:cNvSpPr/>
            <p:nvPr/>
          </p:nvSpPr>
          <p:spPr>
            <a:xfrm>
              <a:off x="6759694" y="3320589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77" y="0"/>
                  </a:moveTo>
                  <a:lnTo>
                    <a:pt x="8293" y="163"/>
                  </a:lnTo>
                  <a:lnTo>
                    <a:pt x="4476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77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16" name="object 491"/>
            <p:cNvSpPr/>
            <p:nvPr/>
          </p:nvSpPr>
          <p:spPr>
            <a:xfrm>
              <a:off x="2510289" y="3457468"/>
              <a:ext cx="38780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4"/>
                  </a:lnTo>
                  <a:lnTo>
                    <a:pt x="4477" y="1885"/>
                  </a:lnTo>
                  <a:lnTo>
                    <a:pt x="1508" y="5049"/>
                  </a:lnTo>
                  <a:lnTo>
                    <a:pt x="0" y="9121"/>
                  </a:lnTo>
                  <a:lnTo>
                    <a:pt x="163" y="13307"/>
                  </a:lnTo>
                  <a:lnTo>
                    <a:pt x="1885" y="17125"/>
                  </a:lnTo>
                  <a:lnTo>
                    <a:pt x="5052" y="20090"/>
                  </a:lnTo>
                  <a:lnTo>
                    <a:pt x="9119" y="21600"/>
                  </a:lnTo>
                  <a:lnTo>
                    <a:pt x="13304" y="21439"/>
                  </a:lnTo>
                  <a:lnTo>
                    <a:pt x="17123" y="19719"/>
                  </a:lnTo>
                  <a:lnTo>
                    <a:pt x="20091" y="16553"/>
                  </a:lnTo>
                  <a:lnTo>
                    <a:pt x="21600" y="12484"/>
                  </a:lnTo>
                  <a:lnTo>
                    <a:pt x="21436" y="8296"/>
                  </a:lnTo>
                  <a:lnTo>
                    <a:pt x="19715" y="4475"/>
                  </a:lnTo>
                  <a:lnTo>
                    <a:pt x="16547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17" name="object 492"/>
            <p:cNvSpPr/>
            <p:nvPr/>
          </p:nvSpPr>
          <p:spPr>
            <a:xfrm>
              <a:off x="6342405" y="1490448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18" name="object 493"/>
            <p:cNvSpPr/>
            <p:nvPr/>
          </p:nvSpPr>
          <p:spPr>
            <a:xfrm>
              <a:off x="5379290" y="1152528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19" name="object 494"/>
            <p:cNvSpPr/>
            <p:nvPr/>
          </p:nvSpPr>
          <p:spPr>
            <a:xfrm>
              <a:off x="4435350" y="3156846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20" name="object 495"/>
            <p:cNvSpPr/>
            <p:nvPr/>
          </p:nvSpPr>
          <p:spPr>
            <a:xfrm>
              <a:off x="386738" y="3101802"/>
              <a:ext cx="38778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21" name="object 496"/>
            <p:cNvSpPr/>
            <p:nvPr/>
          </p:nvSpPr>
          <p:spPr>
            <a:xfrm>
              <a:off x="6425166" y="2148097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3"/>
                  </a:lnTo>
                  <a:lnTo>
                    <a:pt x="21435" y="8297"/>
                  </a:lnTo>
                  <a:lnTo>
                    <a:pt x="19712" y="4477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22" name="object 497"/>
            <p:cNvSpPr/>
            <p:nvPr/>
          </p:nvSpPr>
          <p:spPr>
            <a:xfrm>
              <a:off x="5177848" y="1534431"/>
              <a:ext cx="38780" cy="38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4"/>
                  </a:lnTo>
                  <a:lnTo>
                    <a:pt x="4477" y="1885"/>
                  </a:lnTo>
                  <a:lnTo>
                    <a:pt x="1508" y="5048"/>
                  </a:lnTo>
                  <a:lnTo>
                    <a:pt x="0" y="9119"/>
                  </a:lnTo>
                  <a:lnTo>
                    <a:pt x="163" y="13305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3"/>
                  </a:lnTo>
                  <a:lnTo>
                    <a:pt x="20091" y="16549"/>
                  </a:lnTo>
                  <a:lnTo>
                    <a:pt x="21600" y="12479"/>
                  </a:lnTo>
                  <a:lnTo>
                    <a:pt x="21436" y="8292"/>
                  </a:lnTo>
                  <a:lnTo>
                    <a:pt x="19715" y="4472"/>
                  </a:lnTo>
                  <a:lnTo>
                    <a:pt x="16547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23" name="object 498"/>
            <p:cNvSpPr/>
            <p:nvPr/>
          </p:nvSpPr>
          <p:spPr>
            <a:xfrm>
              <a:off x="2184565" y="2206128"/>
              <a:ext cx="38780" cy="38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4"/>
                  </a:lnTo>
                  <a:lnTo>
                    <a:pt x="4477" y="1885"/>
                  </a:lnTo>
                  <a:lnTo>
                    <a:pt x="1508" y="5047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5"/>
                  </a:lnTo>
                  <a:lnTo>
                    <a:pt x="20091" y="16548"/>
                  </a:lnTo>
                  <a:lnTo>
                    <a:pt x="21600" y="12482"/>
                  </a:lnTo>
                  <a:lnTo>
                    <a:pt x="21436" y="8297"/>
                  </a:lnTo>
                  <a:lnTo>
                    <a:pt x="19715" y="4476"/>
                  </a:lnTo>
                  <a:lnTo>
                    <a:pt x="16547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24" name="object 499"/>
            <p:cNvSpPr/>
            <p:nvPr/>
          </p:nvSpPr>
          <p:spPr>
            <a:xfrm>
              <a:off x="4510395" y="1365201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5"/>
                  </a:lnTo>
                  <a:lnTo>
                    <a:pt x="4477" y="1887"/>
                  </a:lnTo>
                  <a:lnTo>
                    <a:pt x="1508" y="5051"/>
                  </a:lnTo>
                  <a:lnTo>
                    <a:pt x="0" y="9122"/>
                  </a:lnTo>
                  <a:lnTo>
                    <a:pt x="163" y="13308"/>
                  </a:lnTo>
                  <a:lnTo>
                    <a:pt x="1885" y="17126"/>
                  </a:lnTo>
                  <a:lnTo>
                    <a:pt x="5052" y="20091"/>
                  </a:lnTo>
                  <a:lnTo>
                    <a:pt x="9120" y="21600"/>
                  </a:lnTo>
                  <a:lnTo>
                    <a:pt x="13305" y="21439"/>
                  </a:lnTo>
                  <a:lnTo>
                    <a:pt x="17124" y="19720"/>
                  </a:lnTo>
                  <a:lnTo>
                    <a:pt x="20092" y="16554"/>
                  </a:lnTo>
                  <a:lnTo>
                    <a:pt x="21600" y="12482"/>
                  </a:lnTo>
                  <a:lnTo>
                    <a:pt x="21435" y="8295"/>
                  </a:lnTo>
                  <a:lnTo>
                    <a:pt x="19712" y="4476"/>
                  </a:lnTo>
                  <a:lnTo>
                    <a:pt x="16548" y="1507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25" name="object 500"/>
            <p:cNvSpPr/>
            <p:nvPr/>
          </p:nvSpPr>
          <p:spPr>
            <a:xfrm>
              <a:off x="6629496" y="412889"/>
              <a:ext cx="38780" cy="38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4"/>
                  </a:lnTo>
                  <a:lnTo>
                    <a:pt x="20091" y="16550"/>
                  </a:lnTo>
                  <a:lnTo>
                    <a:pt x="21600" y="12483"/>
                  </a:lnTo>
                  <a:lnTo>
                    <a:pt x="21436" y="8297"/>
                  </a:lnTo>
                  <a:lnTo>
                    <a:pt x="19715" y="4477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26" name="object 501"/>
            <p:cNvSpPr/>
            <p:nvPr/>
          </p:nvSpPr>
          <p:spPr>
            <a:xfrm>
              <a:off x="2809374" y="1078239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79"/>
                  </a:lnTo>
                  <a:lnTo>
                    <a:pt x="21435" y="8292"/>
                  </a:lnTo>
                  <a:lnTo>
                    <a:pt x="19712" y="4473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27" name="object 502"/>
            <p:cNvSpPr/>
            <p:nvPr/>
          </p:nvSpPr>
          <p:spPr>
            <a:xfrm>
              <a:off x="6054713" y="2887858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28" name="object 503"/>
            <p:cNvSpPr/>
            <p:nvPr/>
          </p:nvSpPr>
          <p:spPr>
            <a:xfrm>
              <a:off x="3566276" y="2385462"/>
              <a:ext cx="38778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78"/>
                  </a:lnTo>
                  <a:lnTo>
                    <a:pt x="21436" y="8294"/>
                  </a:lnTo>
                  <a:lnTo>
                    <a:pt x="19714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29" name="object 504"/>
            <p:cNvSpPr/>
            <p:nvPr/>
          </p:nvSpPr>
          <p:spPr>
            <a:xfrm>
              <a:off x="2636890" y="757351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30" name="object 505"/>
            <p:cNvSpPr/>
            <p:nvPr/>
          </p:nvSpPr>
          <p:spPr>
            <a:xfrm>
              <a:off x="6521114" y="1234247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31" name="object 506"/>
            <p:cNvSpPr/>
            <p:nvPr/>
          </p:nvSpPr>
          <p:spPr>
            <a:xfrm>
              <a:off x="5337625" y="0"/>
              <a:ext cx="38780" cy="387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22" y="21600"/>
                  </a:lnTo>
                  <a:lnTo>
                    <a:pt x="13307" y="21436"/>
                  </a:lnTo>
                  <a:lnTo>
                    <a:pt x="17124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32" name="object 507"/>
            <p:cNvSpPr/>
            <p:nvPr/>
          </p:nvSpPr>
          <p:spPr>
            <a:xfrm>
              <a:off x="5761851" y="3429497"/>
              <a:ext cx="38780" cy="38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4"/>
                  </a:lnTo>
                  <a:lnTo>
                    <a:pt x="4477" y="1885"/>
                  </a:lnTo>
                  <a:lnTo>
                    <a:pt x="1508" y="5047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5"/>
                  </a:lnTo>
                  <a:lnTo>
                    <a:pt x="20091" y="16548"/>
                  </a:lnTo>
                  <a:lnTo>
                    <a:pt x="21600" y="12482"/>
                  </a:lnTo>
                  <a:lnTo>
                    <a:pt x="21436" y="8297"/>
                  </a:lnTo>
                  <a:lnTo>
                    <a:pt x="19715" y="4476"/>
                  </a:lnTo>
                  <a:lnTo>
                    <a:pt x="16547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33" name="object 508"/>
            <p:cNvSpPr/>
            <p:nvPr/>
          </p:nvSpPr>
          <p:spPr>
            <a:xfrm>
              <a:off x="5652923" y="3053564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78"/>
                  </a:lnTo>
                  <a:lnTo>
                    <a:pt x="21436" y="8294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34" name="object 509"/>
            <p:cNvSpPr/>
            <p:nvPr/>
          </p:nvSpPr>
          <p:spPr>
            <a:xfrm>
              <a:off x="4055126" y="1367673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7" y="8296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35" name="object 510"/>
            <p:cNvSpPr/>
            <p:nvPr/>
          </p:nvSpPr>
          <p:spPr>
            <a:xfrm>
              <a:off x="2321023" y="1930275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36" name="object 511"/>
            <p:cNvSpPr/>
            <p:nvPr/>
          </p:nvSpPr>
          <p:spPr>
            <a:xfrm>
              <a:off x="4643493" y="1109476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37" name="object 512"/>
            <p:cNvSpPr/>
            <p:nvPr/>
          </p:nvSpPr>
          <p:spPr>
            <a:xfrm>
              <a:off x="2086011" y="1920613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38" name="object 513"/>
            <p:cNvSpPr/>
            <p:nvPr/>
          </p:nvSpPr>
          <p:spPr>
            <a:xfrm>
              <a:off x="1836271" y="1425904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39" name="object 514"/>
            <p:cNvSpPr/>
            <p:nvPr/>
          </p:nvSpPr>
          <p:spPr>
            <a:xfrm>
              <a:off x="2511709" y="1837418"/>
              <a:ext cx="38778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40" name="object 515"/>
            <p:cNvSpPr/>
            <p:nvPr/>
          </p:nvSpPr>
          <p:spPr>
            <a:xfrm>
              <a:off x="4666908" y="1397349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41" name="object 516"/>
            <p:cNvSpPr/>
            <p:nvPr/>
          </p:nvSpPr>
          <p:spPr>
            <a:xfrm>
              <a:off x="5561695" y="1639990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79"/>
                  </a:lnTo>
                  <a:lnTo>
                    <a:pt x="21435" y="8292"/>
                  </a:lnTo>
                  <a:lnTo>
                    <a:pt x="19712" y="4473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42" name="object 517"/>
            <p:cNvSpPr/>
            <p:nvPr/>
          </p:nvSpPr>
          <p:spPr>
            <a:xfrm>
              <a:off x="5230492" y="461942"/>
              <a:ext cx="38778" cy="38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5"/>
                  </a:lnTo>
                  <a:lnTo>
                    <a:pt x="17124" y="19714"/>
                  </a:lnTo>
                  <a:lnTo>
                    <a:pt x="20092" y="16550"/>
                  </a:lnTo>
                  <a:lnTo>
                    <a:pt x="21600" y="12479"/>
                  </a:lnTo>
                  <a:lnTo>
                    <a:pt x="21435" y="8292"/>
                  </a:lnTo>
                  <a:lnTo>
                    <a:pt x="19712" y="4474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43" name="object 518"/>
            <p:cNvSpPr/>
            <p:nvPr/>
          </p:nvSpPr>
          <p:spPr>
            <a:xfrm>
              <a:off x="1361051" y="1894251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44" name="object 519"/>
            <p:cNvSpPr/>
            <p:nvPr/>
          </p:nvSpPr>
          <p:spPr>
            <a:xfrm>
              <a:off x="5560931" y="501732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76" y="0"/>
                  </a:moveTo>
                  <a:lnTo>
                    <a:pt x="8290" y="163"/>
                  </a:lnTo>
                  <a:lnTo>
                    <a:pt x="4473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45" name="object 520"/>
            <p:cNvSpPr/>
            <p:nvPr/>
          </p:nvSpPr>
          <p:spPr>
            <a:xfrm>
              <a:off x="5933017" y="1602699"/>
              <a:ext cx="38780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0"/>
                  </a:lnTo>
                  <a:lnTo>
                    <a:pt x="21600" y="12483"/>
                  </a:lnTo>
                  <a:lnTo>
                    <a:pt x="21436" y="8297"/>
                  </a:lnTo>
                  <a:lnTo>
                    <a:pt x="19715" y="4477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46" name="object 521"/>
            <p:cNvSpPr/>
            <p:nvPr/>
          </p:nvSpPr>
          <p:spPr>
            <a:xfrm>
              <a:off x="708080" y="2811588"/>
              <a:ext cx="38780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0"/>
                  </a:lnTo>
                  <a:lnTo>
                    <a:pt x="21600" y="12482"/>
                  </a:lnTo>
                  <a:lnTo>
                    <a:pt x="21437" y="8294"/>
                  </a:lnTo>
                  <a:lnTo>
                    <a:pt x="19717" y="4475"/>
                  </a:lnTo>
                  <a:lnTo>
                    <a:pt x="16554" y="1509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47" name="object 522"/>
            <p:cNvSpPr/>
            <p:nvPr/>
          </p:nvSpPr>
          <p:spPr>
            <a:xfrm>
              <a:off x="3550108" y="3150604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77" y="0"/>
                  </a:moveTo>
                  <a:lnTo>
                    <a:pt x="8293" y="163"/>
                  </a:lnTo>
                  <a:lnTo>
                    <a:pt x="4476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77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48" name="object 523"/>
            <p:cNvSpPr/>
            <p:nvPr/>
          </p:nvSpPr>
          <p:spPr>
            <a:xfrm>
              <a:off x="3189981" y="355186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49" name="object 524"/>
            <p:cNvSpPr/>
            <p:nvPr/>
          </p:nvSpPr>
          <p:spPr>
            <a:xfrm>
              <a:off x="4079612" y="2019479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50" name="object 525"/>
            <p:cNvSpPr/>
            <p:nvPr/>
          </p:nvSpPr>
          <p:spPr>
            <a:xfrm>
              <a:off x="1399218" y="1261995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51" name="object 526"/>
            <p:cNvSpPr/>
            <p:nvPr/>
          </p:nvSpPr>
          <p:spPr>
            <a:xfrm>
              <a:off x="5557222" y="2768000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7" y="8295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52" name="object 527"/>
            <p:cNvSpPr/>
            <p:nvPr/>
          </p:nvSpPr>
          <p:spPr>
            <a:xfrm>
              <a:off x="6395846" y="1300381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3" y="163"/>
                  </a:lnTo>
                  <a:lnTo>
                    <a:pt x="4474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53" name="object 528"/>
            <p:cNvSpPr/>
            <p:nvPr/>
          </p:nvSpPr>
          <p:spPr>
            <a:xfrm>
              <a:off x="5556379" y="3185646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20" y="21600"/>
                  </a:lnTo>
                  <a:lnTo>
                    <a:pt x="13305" y="21436"/>
                  </a:lnTo>
                  <a:lnTo>
                    <a:pt x="17124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5" y="8295"/>
                  </a:lnTo>
                  <a:lnTo>
                    <a:pt x="19712" y="4477"/>
                  </a:lnTo>
                  <a:lnTo>
                    <a:pt x="16548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54" name="object 529"/>
            <p:cNvSpPr/>
            <p:nvPr/>
          </p:nvSpPr>
          <p:spPr>
            <a:xfrm>
              <a:off x="2235503" y="1645435"/>
              <a:ext cx="38780" cy="38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4"/>
                  </a:lnTo>
                  <a:lnTo>
                    <a:pt x="4477" y="1885"/>
                  </a:lnTo>
                  <a:lnTo>
                    <a:pt x="1508" y="5048"/>
                  </a:lnTo>
                  <a:lnTo>
                    <a:pt x="0" y="9119"/>
                  </a:lnTo>
                  <a:lnTo>
                    <a:pt x="163" y="13305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3"/>
                  </a:lnTo>
                  <a:lnTo>
                    <a:pt x="20091" y="16549"/>
                  </a:lnTo>
                  <a:lnTo>
                    <a:pt x="21600" y="12481"/>
                  </a:lnTo>
                  <a:lnTo>
                    <a:pt x="21436" y="8294"/>
                  </a:lnTo>
                  <a:lnTo>
                    <a:pt x="19715" y="4473"/>
                  </a:lnTo>
                  <a:lnTo>
                    <a:pt x="16547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55" name="object 530"/>
            <p:cNvSpPr/>
            <p:nvPr/>
          </p:nvSpPr>
          <p:spPr>
            <a:xfrm>
              <a:off x="1504082" y="3315751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56" name="object 531"/>
            <p:cNvSpPr/>
            <p:nvPr/>
          </p:nvSpPr>
          <p:spPr>
            <a:xfrm>
              <a:off x="2384672" y="359294"/>
              <a:ext cx="38780" cy="38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5"/>
                  </a:lnTo>
                  <a:lnTo>
                    <a:pt x="4477" y="1887"/>
                  </a:lnTo>
                  <a:lnTo>
                    <a:pt x="1508" y="5050"/>
                  </a:lnTo>
                  <a:lnTo>
                    <a:pt x="0" y="9120"/>
                  </a:lnTo>
                  <a:lnTo>
                    <a:pt x="163" y="13306"/>
                  </a:lnTo>
                  <a:lnTo>
                    <a:pt x="1885" y="17125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3"/>
                  </a:lnTo>
                  <a:lnTo>
                    <a:pt x="20091" y="16550"/>
                  </a:lnTo>
                  <a:lnTo>
                    <a:pt x="21600" y="12480"/>
                  </a:lnTo>
                  <a:lnTo>
                    <a:pt x="21436" y="8294"/>
                  </a:lnTo>
                  <a:lnTo>
                    <a:pt x="19715" y="4475"/>
                  </a:lnTo>
                  <a:lnTo>
                    <a:pt x="16547" y="1507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57" name="object 532"/>
            <p:cNvSpPr/>
            <p:nvPr/>
          </p:nvSpPr>
          <p:spPr>
            <a:xfrm>
              <a:off x="6230439" y="639741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78"/>
                  </a:lnTo>
                  <a:lnTo>
                    <a:pt x="21437" y="8294"/>
                  </a:lnTo>
                  <a:lnTo>
                    <a:pt x="19717" y="4476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58" name="object 533"/>
            <p:cNvSpPr/>
            <p:nvPr/>
          </p:nvSpPr>
          <p:spPr>
            <a:xfrm>
              <a:off x="1063440" y="2949116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78"/>
                  </a:lnTo>
                  <a:lnTo>
                    <a:pt x="21436" y="8294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59" name="object 534"/>
            <p:cNvSpPr/>
            <p:nvPr/>
          </p:nvSpPr>
          <p:spPr>
            <a:xfrm>
              <a:off x="4842371" y="1320138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79"/>
                  </a:lnTo>
                  <a:lnTo>
                    <a:pt x="21435" y="8292"/>
                  </a:lnTo>
                  <a:lnTo>
                    <a:pt x="19712" y="4473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60" name="object 535"/>
            <p:cNvSpPr/>
            <p:nvPr/>
          </p:nvSpPr>
          <p:spPr>
            <a:xfrm>
              <a:off x="4419617" y="2798629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61" name="object 536"/>
            <p:cNvSpPr/>
            <p:nvPr/>
          </p:nvSpPr>
          <p:spPr>
            <a:xfrm>
              <a:off x="3462986" y="2609998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62" name="object 537"/>
            <p:cNvSpPr/>
            <p:nvPr/>
          </p:nvSpPr>
          <p:spPr>
            <a:xfrm>
              <a:off x="5771154" y="1590275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63" name="object 538"/>
            <p:cNvSpPr/>
            <p:nvPr/>
          </p:nvSpPr>
          <p:spPr>
            <a:xfrm>
              <a:off x="3349028" y="1062195"/>
              <a:ext cx="38778" cy="38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5"/>
                  </a:lnTo>
                  <a:lnTo>
                    <a:pt x="17124" y="19714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5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64" name="object 539"/>
            <p:cNvSpPr/>
            <p:nvPr/>
          </p:nvSpPr>
          <p:spPr>
            <a:xfrm>
              <a:off x="5840940" y="3281281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65" name="object 540"/>
            <p:cNvSpPr/>
            <p:nvPr/>
          </p:nvSpPr>
          <p:spPr>
            <a:xfrm>
              <a:off x="2495222" y="489114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66" name="object 541"/>
            <p:cNvSpPr/>
            <p:nvPr/>
          </p:nvSpPr>
          <p:spPr>
            <a:xfrm>
              <a:off x="4038603" y="3275360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67" name="object 542"/>
            <p:cNvSpPr/>
            <p:nvPr/>
          </p:nvSpPr>
          <p:spPr>
            <a:xfrm>
              <a:off x="2638528" y="414775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68" name="object 543"/>
            <p:cNvSpPr/>
            <p:nvPr/>
          </p:nvSpPr>
          <p:spPr>
            <a:xfrm>
              <a:off x="5622189" y="1336833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69" name="object 544"/>
            <p:cNvSpPr/>
            <p:nvPr/>
          </p:nvSpPr>
          <p:spPr>
            <a:xfrm>
              <a:off x="4819067" y="308351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9" y="21600"/>
                  </a:lnTo>
                  <a:lnTo>
                    <a:pt x="13306" y="21436"/>
                  </a:lnTo>
                  <a:lnTo>
                    <a:pt x="17124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70" name="object 545"/>
            <p:cNvSpPr/>
            <p:nvPr/>
          </p:nvSpPr>
          <p:spPr>
            <a:xfrm>
              <a:off x="2718906" y="2808571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3" y="0"/>
                  </a:moveTo>
                  <a:lnTo>
                    <a:pt x="8296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77"/>
                  </a:lnTo>
                  <a:lnTo>
                    <a:pt x="21437" y="8293"/>
                  </a:lnTo>
                  <a:lnTo>
                    <a:pt x="19717" y="4476"/>
                  </a:lnTo>
                  <a:lnTo>
                    <a:pt x="16554" y="1508"/>
                  </a:lnTo>
                  <a:lnTo>
                    <a:pt x="12483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71" name="object 546"/>
            <p:cNvSpPr/>
            <p:nvPr/>
          </p:nvSpPr>
          <p:spPr>
            <a:xfrm>
              <a:off x="1124968" y="3085143"/>
              <a:ext cx="38780" cy="38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5" y="165"/>
                  </a:lnTo>
                  <a:lnTo>
                    <a:pt x="4477" y="1887"/>
                  </a:lnTo>
                  <a:lnTo>
                    <a:pt x="1508" y="5051"/>
                  </a:lnTo>
                  <a:lnTo>
                    <a:pt x="0" y="9120"/>
                  </a:lnTo>
                  <a:lnTo>
                    <a:pt x="163" y="13305"/>
                  </a:lnTo>
                  <a:lnTo>
                    <a:pt x="1882" y="17121"/>
                  </a:lnTo>
                  <a:lnTo>
                    <a:pt x="5045" y="20089"/>
                  </a:lnTo>
                  <a:lnTo>
                    <a:pt x="9116" y="21600"/>
                  </a:lnTo>
                  <a:lnTo>
                    <a:pt x="13303" y="21437"/>
                  </a:lnTo>
                  <a:lnTo>
                    <a:pt x="17123" y="19716"/>
                  </a:lnTo>
                  <a:lnTo>
                    <a:pt x="20092" y="16552"/>
                  </a:lnTo>
                  <a:lnTo>
                    <a:pt x="21600" y="12484"/>
                  </a:lnTo>
                  <a:lnTo>
                    <a:pt x="21436" y="8298"/>
                  </a:lnTo>
                  <a:lnTo>
                    <a:pt x="19715" y="4476"/>
                  </a:lnTo>
                  <a:lnTo>
                    <a:pt x="16547" y="1507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72" name="object 547"/>
            <p:cNvSpPr/>
            <p:nvPr/>
          </p:nvSpPr>
          <p:spPr>
            <a:xfrm>
              <a:off x="4312156" y="2285281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4" y="13303"/>
                  </a:lnTo>
                  <a:lnTo>
                    <a:pt x="1884" y="17123"/>
                  </a:lnTo>
                  <a:lnTo>
                    <a:pt x="5044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4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73" name="object 548"/>
            <p:cNvSpPr/>
            <p:nvPr/>
          </p:nvSpPr>
          <p:spPr>
            <a:xfrm>
              <a:off x="2461005" y="3049149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74" name="object 549"/>
            <p:cNvSpPr/>
            <p:nvPr/>
          </p:nvSpPr>
          <p:spPr>
            <a:xfrm>
              <a:off x="3417964" y="270573"/>
              <a:ext cx="38778" cy="38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5"/>
                  </a:lnTo>
                  <a:lnTo>
                    <a:pt x="4477" y="1887"/>
                  </a:lnTo>
                  <a:lnTo>
                    <a:pt x="1508" y="5051"/>
                  </a:lnTo>
                  <a:lnTo>
                    <a:pt x="0" y="9121"/>
                  </a:lnTo>
                  <a:lnTo>
                    <a:pt x="163" y="13308"/>
                  </a:lnTo>
                  <a:lnTo>
                    <a:pt x="1885" y="17128"/>
                  </a:lnTo>
                  <a:lnTo>
                    <a:pt x="5052" y="20096"/>
                  </a:lnTo>
                  <a:lnTo>
                    <a:pt x="9120" y="21600"/>
                  </a:lnTo>
                  <a:lnTo>
                    <a:pt x="13305" y="21435"/>
                  </a:lnTo>
                  <a:lnTo>
                    <a:pt x="17124" y="19715"/>
                  </a:lnTo>
                  <a:lnTo>
                    <a:pt x="20092" y="16552"/>
                  </a:lnTo>
                  <a:lnTo>
                    <a:pt x="21600" y="12481"/>
                  </a:lnTo>
                  <a:lnTo>
                    <a:pt x="21435" y="8295"/>
                  </a:lnTo>
                  <a:lnTo>
                    <a:pt x="19712" y="4476"/>
                  </a:lnTo>
                  <a:lnTo>
                    <a:pt x="16548" y="1507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75" name="object 550"/>
            <p:cNvSpPr/>
            <p:nvPr/>
          </p:nvSpPr>
          <p:spPr>
            <a:xfrm>
              <a:off x="4111190" y="2848182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3" y="163"/>
                  </a:lnTo>
                  <a:lnTo>
                    <a:pt x="4474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76" name="object 551"/>
            <p:cNvSpPr/>
            <p:nvPr/>
          </p:nvSpPr>
          <p:spPr>
            <a:xfrm>
              <a:off x="5173147" y="52175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4" y="0"/>
                  </a:moveTo>
                  <a:lnTo>
                    <a:pt x="8297" y="165"/>
                  </a:lnTo>
                  <a:lnTo>
                    <a:pt x="4477" y="1887"/>
                  </a:lnTo>
                  <a:lnTo>
                    <a:pt x="1508" y="5051"/>
                  </a:lnTo>
                  <a:lnTo>
                    <a:pt x="0" y="9119"/>
                  </a:lnTo>
                  <a:lnTo>
                    <a:pt x="163" y="13304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4"/>
                  </a:lnTo>
                  <a:lnTo>
                    <a:pt x="20091" y="16547"/>
                  </a:lnTo>
                  <a:lnTo>
                    <a:pt x="21600" y="12480"/>
                  </a:lnTo>
                  <a:lnTo>
                    <a:pt x="21437" y="8295"/>
                  </a:lnTo>
                  <a:lnTo>
                    <a:pt x="19717" y="4476"/>
                  </a:lnTo>
                  <a:lnTo>
                    <a:pt x="16554" y="1507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77" name="object 552"/>
            <p:cNvSpPr/>
            <p:nvPr/>
          </p:nvSpPr>
          <p:spPr>
            <a:xfrm>
              <a:off x="2554435" y="1184854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4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78" name="object 553"/>
            <p:cNvSpPr/>
            <p:nvPr/>
          </p:nvSpPr>
          <p:spPr>
            <a:xfrm>
              <a:off x="3329063" y="3458009"/>
              <a:ext cx="38778" cy="38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5"/>
                  </a:lnTo>
                  <a:lnTo>
                    <a:pt x="4477" y="1890"/>
                  </a:lnTo>
                  <a:lnTo>
                    <a:pt x="1508" y="5059"/>
                  </a:lnTo>
                  <a:lnTo>
                    <a:pt x="0" y="9141"/>
                  </a:lnTo>
                  <a:lnTo>
                    <a:pt x="163" y="13340"/>
                  </a:lnTo>
                  <a:lnTo>
                    <a:pt x="1885" y="17170"/>
                  </a:lnTo>
                  <a:lnTo>
                    <a:pt x="5052" y="20148"/>
                  </a:lnTo>
                  <a:lnTo>
                    <a:pt x="8957" y="21600"/>
                  </a:lnTo>
                  <a:lnTo>
                    <a:pt x="10665" y="21600"/>
                  </a:lnTo>
                  <a:lnTo>
                    <a:pt x="13305" y="21496"/>
                  </a:lnTo>
                  <a:lnTo>
                    <a:pt x="17124" y="19770"/>
                  </a:lnTo>
                  <a:lnTo>
                    <a:pt x="20092" y="16593"/>
                  </a:lnTo>
                  <a:lnTo>
                    <a:pt x="21600" y="12515"/>
                  </a:lnTo>
                  <a:lnTo>
                    <a:pt x="21435" y="8318"/>
                  </a:lnTo>
                  <a:lnTo>
                    <a:pt x="19712" y="4489"/>
                  </a:lnTo>
                  <a:lnTo>
                    <a:pt x="16548" y="1512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79" name="object 554"/>
            <p:cNvSpPr/>
            <p:nvPr/>
          </p:nvSpPr>
          <p:spPr>
            <a:xfrm>
              <a:off x="6068472" y="637903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4"/>
                  </a:lnTo>
                  <a:lnTo>
                    <a:pt x="4477" y="1885"/>
                  </a:lnTo>
                  <a:lnTo>
                    <a:pt x="1508" y="5048"/>
                  </a:lnTo>
                  <a:lnTo>
                    <a:pt x="0" y="9120"/>
                  </a:lnTo>
                  <a:lnTo>
                    <a:pt x="163" y="13307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4"/>
                  </a:lnTo>
                  <a:lnTo>
                    <a:pt x="20091" y="16551"/>
                  </a:lnTo>
                  <a:lnTo>
                    <a:pt x="21600" y="12483"/>
                  </a:lnTo>
                  <a:lnTo>
                    <a:pt x="21436" y="8295"/>
                  </a:lnTo>
                  <a:lnTo>
                    <a:pt x="19715" y="4474"/>
                  </a:lnTo>
                  <a:lnTo>
                    <a:pt x="16547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80" name="object 555"/>
            <p:cNvSpPr/>
            <p:nvPr/>
          </p:nvSpPr>
          <p:spPr>
            <a:xfrm>
              <a:off x="2936513" y="2196838"/>
              <a:ext cx="38780" cy="38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4"/>
                  </a:lnTo>
                  <a:lnTo>
                    <a:pt x="20091" y="16550"/>
                  </a:lnTo>
                  <a:lnTo>
                    <a:pt x="21600" y="12479"/>
                  </a:lnTo>
                  <a:lnTo>
                    <a:pt x="21436" y="8292"/>
                  </a:lnTo>
                  <a:lnTo>
                    <a:pt x="19715" y="4474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81" name="object 556"/>
            <p:cNvSpPr/>
            <p:nvPr/>
          </p:nvSpPr>
          <p:spPr>
            <a:xfrm>
              <a:off x="4385435" y="1772529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82" name="object 557"/>
            <p:cNvSpPr/>
            <p:nvPr/>
          </p:nvSpPr>
          <p:spPr>
            <a:xfrm>
              <a:off x="2677679" y="2011798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3"/>
                  </a:lnTo>
                  <a:lnTo>
                    <a:pt x="21435" y="8297"/>
                  </a:lnTo>
                  <a:lnTo>
                    <a:pt x="19712" y="4477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83" name="object 558"/>
            <p:cNvSpPr/>
            <p:nvPr/>
          </p:nvSpPr>
          <p:spPr>
            <a:xfrm>
              <a:off x="4489204" y="1657843"/>
              <a:ext cx="38780" cy="38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5"/>
                  </a:lnTo>
                  <a:lnTo>
                    <a:pt x="4477" y="1887"/>
                  </a:lnTo>
                  <a:lnTo>
                    <a:pt x="1508" y="5051"/>
                  </a:lnTo>
                  <a:lnTo>
                    <a:pt x="0" y="9120"/>
                  </a:lnTo>
                  <a:lnTo>
                    <a:pt x="163" y="13305"/>
                  </a:lnTo>
                  <a:lnTo>
                    <a:pt x="1885" y="17124"/>
                  </a:lnTo>
                  <a:lnTo>
                    <a:pt x="5052" y="20096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5"/>
                  </a:lnTo>
                  <a:lnTo>
                    <a:pt x="20091" y="16552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6"/>
                  </a:lnTo>
                  <a:lnTo>
                    <a:pt x="16547" y="1507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84" name="object 559"/>
            <p:cNvSpPr/>
            <p:nvPr/>
          </p:nvSpPr>
          <p:spPr>
            <a:xfrm>
              <a:off x="0" y="3381685"/>
              <a:ext cx="38777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85" name="object 560"/>
            <p:cNvSpPr/>
            <p:nvPr/>
          </p:nvSpPr>
          <p:spPr>
            <a:xfrm>
              <a:off x="2810728" y="628175"/>
              <a:ext cx="38774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78" y="0"/>
                  </a:moveTo>
                  <a:lnTo>
                    <a:pt x="8292" y="163"/>
                  </a:lnTo>
                  <a:lnTo>
                    <a:pt x="4473" y="1882"/>
                  </a:lnTo>
                  <a:lnTo>
                    <a:pt x="1509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3" y="20092"/>
                  </a:lnTo>
                  <a:lnTo>
                    <a:pt x="9121" y="21600"/>
                  </a:lnTo>
                  <a:lnTo>
                    <a:pt x="13306" y="21436"/>
                  </a:lnTo>
                  <a:lnTo>
                    <a:pt x="17125" y="19715"/>
                  </a:lnTo>
                  <a:lnTo>
                    <a:pt x="20094" y="16547"/>
                  </a:lnTo>
                  <a:lnTo>
                    <a:pt x="21600" y="12481"/>
                  </a:lnTo>
                  <a:lnTo>
                    <a:pt x="21437" y="8295"/>
                  </a:lnTo>
                  <a:lnTo>
                    <a:pt x="19716" y="4477"/>
                  </a:lnTo>
                  <a:lnTo>
                    <a:pt x="16550" y="1508"/>
                  </a:lnTo>
                  <a:lnTo>
                    <a:pt x="1247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86" name="object 561"/>
            <p:cNvSpPr/>
            <p:nvPr/>
          </p:nvSpPr>
          <p:spPr>
            <a:xfrm>
              <a:off x="642735" y="3102509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4"/>
                  </a:lnTo>
                  <a:lnTo>
                    <a:pt x="1508" y="5048"/>
                  </a:lnTo>
                  <a:lnTo>
                    <a:pt x="0" y="9120"/>
                  </a:lnTo>
                  <a:lnTo>
                    <a:pt x="163" y="13307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4"/>
                  </a:lnTo>
                  <a:lnTo>
                    <a:pt x="20091" y="16551"/>
                  </a:lnTo>
                  <a:lnTo>
                    <a:pt x="21600" y="12483"/>
                  </a:lnTo>
                  <a:lnTo>
                    <a:pt x="21436" y="8296"/>
                  </a:lnTo>
                  <a:lnTo>
                    <a:pt x="19715" y="4477"/>
                  </a:lnTo>
                  <a:lnTo>
                    <a:pt x="16547" y="1511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87" name="object 562"/>
            <p:cNvSpPr/>
            <p:nvPr/>
          </p:nvSpPr>
          <p:spPr>
            <a:xfrm>
              <a:off x="3197993" y="520731"/>
              <a:ext cx="38778" cy="38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5"/>
                  </a:lnTo>
                  <a:lnTo>
                    <a:pt x="17124" y="19714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5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88" name="object 563"/>
            <p:cNvSpPr/>
            <p:nvPr/>
          </p:nvSpPr>
          <p:spPr>
            <a:xfrm>
              <a:off x="4522341" y="2472663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89" name="object 564"/>
            <p:cNvSpPr/>
            <p:nvPr/>
          </p:nvSpPr>
          <p:spPr>
            <a:xfrm>
              <a:off x="5908760" y="2120265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5" y="164"/>
                  </a:lnTo>
                  <a:lnTo>
                    <a:pt x="4477" y="1884"/>
                  </a:lnTo>
                  <a:lnTo>
                    <a:pt x="1508" y="5044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4"/>
                  </a:lnTo>
                  <a:lnTo>
                    <a:pt x="20092" y="16547"/>
                  </a:lnTo>
                  <a:lnTo>
                    <a:pt x="21600" y="12480"/>
                  </a:lnTo>
                  <a:lnTo>
                    <a:pt x="21436" y="8295"/>
                  </a:lnTo>
                  <a:lnTo>
                    <a:pt x="19715" y="4476"/>
                  </a:lnTo>
                  <a:lnTo>
                    <a:pt x="16547" y="1507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90" name="object 565"/>
            <p:cNvSpPr/>
            <p:nvPr/>
          </p:nvSpPr>
          <p:spPr>
            <a:xfrm>
              <a:off x="3795400" y="964310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3" y="0"/>
                  </a:moveTo>
                  <a:lnTo>
                    <a:pt x="8296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7" y="8295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3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91" name="object 566"/>
            <p:cNvSpPr/>
            <p:nvPr/>
          </p:nvSpPr>
          <p:spPr>
            <a:xfrm>
              <a:off x="1624341" y="3206174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92" name="object 567"/>
            <p:cNvSpPr/>
            <p:nvPr/>
          </p:nvSpPr>
          <p:spPr>
            <a:xfrm>
              <a:off x="1550987" y="2112581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93" name="object 568"/>
            <p:cNvSpPr/>
            <p:nvPr/>
          </p:nvSpPr>
          <p:spPr>
            <a:xfrm>
              <a:off x="4316554" y="670928"/>
              <a:ext cx="38780" cy="38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5"/>
                  </a:lnTo>
                  <a:lnTo>
                    <a:pt x="4477" y="1887"/>
                  </a:lnTo>
                  <a:lnTo>
                    <a:pt x="1508" y="5051"/>
                  </a:lnTo>
                  <a:lnTo>
                    <a:pt x="0" y="9120"/>
                  </a:lnTo>
                  <a:lnTo>
                    <a:pt x="163" y="13305"/>
                  </a:lnTo>
                  <a:lnTo>
                    <a:pt x="1885" y="17121"/>
                  </a:lnTo>
                  <a:lnTo>
                    <a:pt x="5052" y="20089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2"/>
                  </a:lnTo>
                  <a:lnTo>
                    <a:pt x="21600" y="12483"/>
                  </a:lnTo>
                  <a:lnTo>
                    <a:pt x="21436" y="8298"/>
                  </a:lnTo>
                  <a:lnTo>
                    <a:pt x="19715" y="4479"/>
                  </a:lnTo>
                  <a:lnTo>
                    <a:pt x="16547" y="1507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94" name="object 569"/>
            <p:cNvSpPr/>
            <p:nvPr/>
          </p:nvSpPr>
          <p:spPr>
            <a:xfrm>
              <a:off x="4478115" y="3312297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95" name="object 570"/>
            <p:cNvSpPr/>
            <p:nvPr/>
          </p:nvSpPr>
          <p:spPr>
            <a:xfrm>
              <a:off x="4694494" y="2982552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96" name="object 571"/>
            <p:cNvSpPr/>
            <p:nvPr/>
          </p:nvSpPr>
          <p:spPr>
            <a:xfrm>
              <a:off x="4358157" y="3453136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97" name="object 572"/>
            <p:cNvSpPr/>
            <p:nvPr/>
          </p:nvSpPr>
          <p:spPr>
            <a:xfrm>
              <a:off x="2030993" y="3139537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4"/>
                  </a:lnTo>
                  <a:lnTo>
                    <a:pt x="4476" y="1885"/>
                  </a:lnTo>
                  <a:lnTo>
                    <a:pt x="1507" y="5049"/>
                  </a:lnTo>
                  <a:lnTo>
                    <a:pt x="0" y="9121"/>
                  </a:lnTo>
                  <a:lnTo>
                    <a:pt x="165" y="13307"/>
                  </a:lnTo>
                  <a:lnTo>
                    <a:pt x="1887" y="17125"/>
                  </a:lnTo>
                  <a:lnTo>
                    <a:pt x="5051" y="20090"/>
                  </a:lnTo>
                  <a:lnTo>
                    <a:pt x="9119" y="21600"/>
                  </a:lnTo>
                  <a:lnTo>
                    <a:pt x="13304" y="21439"/>
                  </a:lnTo>
                  <a:lnTo>
                    <a:pt x="17123" y="19719"/>
                  </a:lnTo>
                  <a:lnTo>
                    <a:pt x="20092" y="16553"/>
                  </a:lnTo>
                  <a:lnTo>
                    <a:pt x="21600" y="12485"/>
                  </a:lnTo>
                  <a:lnTo>
                    <a:pt x="21436" y="8299"/>
                  </a:lnTo>
                  <a:lnTo>
                    <a:pt x="19714" y="4477"/>
                  </a:lnTo>
                  <a:lnTo>
                    <a:pt x="16547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98" name="object 573"/>
            <p:cNvSpPr/>
            <p:nvPr/>
          </p:nvSpPr>
          <p:spPr>
            <a:xfrm>
              <a:off x="5068727" y="2038298"/>
              <a:ext cx="38778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3" y="0"/>
                  </a:moveTo>
                  <a:lnTo>
                    <a:pt x="8296" y="163"/>
                  </a:lnTo>
                  <a:lnTo>
                    <a:pt x="4476" y="1885"/>
                  </a:lnTo>
                  <a:lnTo>
                    <a:pt x="1507" y="5052"/>
                  </a:lnTo>
                  <a:lnTo>
                    <a:pt x="0" y="9120"/>
                  </a:lnTo>
                  <a:lnTo>
                    <a:pt x="165" y="13305"/>
                  </a:lnTo>
                  <a:lnTo>
                    <a:pt x="1887" y="17124"/>
                  </a:lnTo>
                  <a:lnTo>
                    <a:pt x="5051" y="20092"/>
                  </a:lnTo>
                  <a:lnTo>
                    <a:pt x="9121" y="21600"/>
                  </a:lnTo>
                  <a:lnTo>
                    <a:pt x="13306" y="21435"/>
                  </a:lnTo>
                  <a:lnTo>
                    <a:pt x="17124" y="19712"/>
                  </a:lnTo>
                  <a:lnTo>
                    <a:pt x="20092" y="16548"/>
                  </a:lnTo>
                  <a:lnTo>
                    <a:pt x="21600" y="12481"/>
                  </a:lnTo>
                  <a:lnTo>
                    <a:pt x="21437" y="8296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3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699" name="object 574"/>
            <p:cNvSpPr/>
            <p:nvPr/>
          </p:nvSpPr>
          <p:spPr>
            <a:xfrm>
              <a:off x="5576395" y="2041487"/>
              <a:ext cx="38780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4"/>
                  </a:lnTo>
                  <a:lnTo>
                    <a:pt x="4477" y="1885"/>
                  </a:lnTo>
                  <a:lnTo>
                    <a:pt x="1508" y="5049"/>
                  </a:lnTo>
                  <a:lnTo>
                    <a:pt x="0" y="9121"/>
                  </a:lnTo>
                  <a:lnTo>
                    <a:pt x="163" y="13307"/>
                  </a:lnTo>
                  <a:lnTo>
                    <a:pt x="1885" y="17125"/>
                  </a:lnTo>
                  <a:lnTo>
                    <a:pt x="5052" y="20090"/>
                  </a:lnTo>
                  <a:lnTo>
                    <a:pt x="9119" y="21600"/>
                  </a:lnTo>
                  <a:lnTo>
                    <a:pt x="13304" y="21439"/>
                  </a:lnTo>
                  <a:lnTo>
                    <a:pt x="17123" y="19719"/>
                  </a:lnTo>
                  <a:lnTo>
                    <a:pt x="20091" y="16553"/>
                  </a:lnTo>
                  <a:lnTo>
                    <a:pt x="21600" y="12484"/>
                  </a:lnTo>
                  <a:lnTo>
                    <a:pt x="21436" y="8296"/>
                  </a:lnTo>
                  <a:lnTo>
                    <a:pt x="19715" y="4475"/>
                  </a:lnTo>
                  <a:lnTo>
                    <a:pt x="16547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00" name="object 575"/>
            <p:cNvSpPr/>
            <p:nvPr/>
          </p:nvSpPr>
          <p:spPr>
            <a:xfrm>
              <a:off x="4020710" y="2155653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01" name="object 576"/>
            <p:cNvSpPr/>
            <p:nvPr/>
          </p:nvSpPr>
          <p:spPr>
            <a:xfrm>
              <a:off x="2341543" y="2236518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79" y="0"/>
                  </a:moveTo>
                  <a:lnTo>
                    <a:pt x="8293" y="163"/>
                  </a:lnTo>
                  <a:lnTo>
                    <a:pt x="4473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7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02" name="object 577"/>
            <p:cNvSpPr/>
            <p:nvPr/>
          </p:nvSpPr>
          <p:spPr>
            <a:xfrm>
              <a:off x="2692786" y="2419032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03" name="object 578"/>
            <p:cNvSpPr/>
            <p:nvPr/>
          </p:nvSpPr>
          <p:spPr>
            <a:xfrm>
              <a:off x="1564666" y="1270075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4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21" y="21600"/>
                  </a:lnTo>
                  <a:lnTo>
                    <a:pt x="13306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78"/>
                  </a:lnTo>
                  <a:lnTo>
                    <a:pt x="21438" y="8294"/>
                  </a:lnTo>
                  <a:lnTo>
                    <a:pt x="19716" y="4476"/>
                  </a:lnTo>
                  <a:lnTo>
                    <a:pt x="16546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04" name="object 579"/>
            <p:cNvSpPr/>
            <p:nvPr/>
          </p:nvSpPr>
          <p:spPr>
            <a:xfrm>
              <a:off x="1673293" y="1638141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05" name="object 580"/>
            <p:cNvSpPr/>
            <p:nvPr/>
          </p:nvSpPr>
          <p:spPr>
            <a:xfrm>
              <a:off x="1498794" y="2379907"/>
              <a:ext cx="38778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4"/>
                  </a:lnTo>
                  <a:lnTo>
                    <a:pt x="4476" y="1885"/>
                  </a:lnTo>
                  <a:lnTo>
                    <a:pt x="1507" y="5048"/>
                  </a:lnTo>
                  <a:lnTo>
                    <a:pt x="0" y="9120"/>
                  </a:lnTo>
                  <a:lnTo>
                    <a:pt x="164" y="13306"/>
                  </a:lnTo>
                  <a:lnTo>
                    <a:pt x="1884" y="17124"/>
                  </a:lnTo>
                  <a:lnTo>
                    <a:pt x="5044" y="20088"/>
                  </a:lnTo>
                  <a:lnTo>
                    <a:pt x="9116" y="21600"/>
                  </a:lnTo>
                  <a:lnTo>
                    <a:pt x="13303" y="21437"/>
                  </a:lnTo>
                  <a:lnTo>
                    <a:pt x="17123" y="19716"/>
                  </a:lnTo>
                  <a:lnTo>
                    <a:pt x="20092" y="16551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6"/>
                  </a:lnTo>
                  <a:lnTo>
                    <a:pt x="16547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06" name="object 581"/>
            <p:cNvSpPr/>
            <p:nvPr/>
          </p:nvSpPr>
          <p:spPr>
            <a:xfrm>
              <a:off x="854960" y="3398542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07" name="object 582"/>
            <p:cNvSpPr/>
            <p:nvPr/>
          </p:nvSpPr>
          <p:spPr>
            <a:xfrm>
              <a:off x="4465518" y="2992675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08" name="object 583"/>
            <p:cNvSpPr/>
            <p:nvPr/>
          </p:nvSpPr>
          <p:spPr>
            <a:xfrm>
              <a:off x="2322514" y="2067669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09" name="object 584"/>
            <p:cNvSpPr/>
            <p:nvPr/>
          </p:nvSpPr>
          <p:spPr>
            <a:xfrm>
              <a:off x="3063003" y="3247973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10" name="object 585"/>
            <p:cNvSpPr/>
            <p:nvPr/>
          </p:nvSpPr>
          <p:spPr>
            <a:xfrm>
              <a:off x="4476770" y="1919158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11" name="object 586"/>
            <p:cNvSpPr/>
            <p:nvPr/>
          </p:nvSpPr>
          <p:spPr>
            <a:xfrm>
              <a:off x="5546037" y="337638"/>
              <a:ext cx="38780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4"/>
                  </a:lnTo>
                  <a:lnTo>
                    <a:pt x="1882" y="17122"/>
                  </a:lnTo>
                  <a:lnTo>
                    <a:pt x="5045" y="20088"/>
                  </a:lnTo>
                  <a:lnTo>
                    <a:pt x="9116" y="21600"/>
                  </a:lnTo>
                  <a:lnTo>
                    <a:pt x="13303" y="21439"/>
                  </a:lnTo>
                  <a:lnTo>
                    <a:pt x="17123" y="19718"/>
                  </a:lnTo>
                  <a:lnTo>
                    <a:pt x="20092" y="16550"/>
                  </a:lnTo>
                  <a:lnTo>
                    <a:pt x="21600" y="12479"/>
                  </a:lnTo>
                  <a:lnTo>
                    <a:pt x="21436" y="8294"/>
                  </a:lnTo>
                  <a:lnTo>
                    <a:pt x="19715" y="4477"/>
                  </a:lnTo>
                  <a:lnTo>
                    <a:pt x="16547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12" name="object 587"/>
            <p:cNvSpPr/>
            <p:nvPr/>
          </p:nvSpPr>
          <p:spPr>
            <a:xfrm>
              <a:off x="4500218" y="1208028"/>
              <a:ext cx="38780" cy="38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5"/>
                  </a:lnTo>
                  <a:lnTo>
                    <a:pt x="4477" y="1887"/>
                  </a:lnTo>
                  <a:lnTo>
                    <a:pt x="1508" y="5050"/>
                  </a:lnTo>
                  <a:lnTo>
                    <a:pt x="0" y="9120"/>
                  </a:lnTo>
                  <a:lnTo>
                    <a:pt x="163" y="13306"/>
                  </a:lnTo>
                  <a:lnTo>
                    <a:pt x="1885" y="17125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3"/>
                  </a:lnTo>
                  <a:lnTo>
                    <a:pt x="20091" y="16550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5" y="4478"/>
                  </a:lnTo>
                  <a:lnTo>
                    <a:pt x="16547" y="1507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13" name="object 588"/>
            <p:cNvSpPr/>
            <p:nvPr/>
          </p:nvSpPr>
          <p:spPr>
            <a:xfrm>
              <a:off x="1647576" y="1479325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78" y="0"/>
                  </a:moveTo>
                  <a:lnTo>
                    <a:pt x="8293" y="163"/>
                  </a:lnTo>
                  <a:lnTo>
                    <a:pt x="4476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79"/>
                  </a:lnTo>
                  <a:lnTo>
                    <a:pt x="21435" y="8292"/>
                  </a:lnTo>
                  <a:lnTo>
                    <a:pt x="19712" y="4473"/>
                  </a:lnTo>
                  <a:lnTo>
                    <a:pt x="16548" y="1509"/>
                  </a:lnTo>
                  <a:lnTo>
                    <a:pt x="1247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14" name="object 589"/>
            <p:cNvSpPr/>
            <p:nvPr/>
          </p:nvSpPr>
          <p:spPr>
            <a:xfrm>
              <a:off x="4195357" y="1271085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78"/>
                  </a:lnTo>
                  <a:lnTo>
                    <a:pt x="21436" y="8294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15" name="object 590"/>
            <p:cNvSpPr/>
            <p:nvPr/>
          </p:nvSpPr>
          <p:spPr>
            <a:xfrm>
              <a:off x="5650297" y="930966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16" name="object 591"/>
            <p:cNvSpPr/>
            <p:nvPr/>
          </p:nvSpPr>
          <p:spPr>
            <a:xfrm>
              <a:off x="1818985" y="1587906"/>
              <a:ext cx="38780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0"/>
                  </a:lnTo>
                  <a:lnTo>
                    <a:pt x="21600" y="12482"/>
                  </a:lnTo>
                  <a:lnTo>
                    <a:pt x="21437" y="8294"/>
                  </a:lnTo>
                  <a:lnTo>
                    <a:pt x="19717" y="4475"/>
                  </a:lnTo>
                  <a:lnTo>
                    <a:pt x="16554" y="1509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17" name="object 592"/>
            <p:cNvSpPr/>
            <p:nvPr/>
          </p:nvSpPr>
          <p:spPr>
            <a:xfrm>
              <a:off x="2835654" y="2098675"/>
              <a:ext cx="38780" cy="387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9" y="21600"/>
                  </a:lnTo>
                  <a:lnTo>
                    <a:pt x="13306" y="21436"/>
                  </a:lnTo>
                  <a:lnTo>
                    <a:pt x="17124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18" name="object 593"/>
            <p:cNvSpPr/>
            <p:nvPr/>
          </p:nvSpPr>
          <p:spPr>
            <a:xfrm>
              <a:off x="4546145" y="2212533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19" name="object 594"/>
            <p:cNvSpPr/>
            <p:nvPr/>
          </p:nvSpPr>
          <p:spPr>
            <a:xfrm>
              <a:off x="5910869" y="44531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0"/>
                  </a:lnTo>
                  <a:lnTo>
                    <a:pt x="21436" y="8293"/>
                  </a:lnTo>
                  <a:lnTo>
                    <a:pt x="19715" y="4474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20" name="object 595"/>
            <p:cNvSpPr/>
            <p:nvPr/>
          </p:nvSpPr>
          <p:spPr>
            <a:xfrm>
              <a:off x="6041073" y="3045898"/>
              <a:ext cx="38778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3" y="0"/>
                  </a:moveTo>
                  <a:lnTo>
                    <a:pt x="8296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78"/>
                  </a:lnTo>
                  <a:lnTo>
                    <a:pt x="21437" y="8294"/>
                  </a:lnTo>
                  <a:lnTo>
                    <a:pt x="19717" y="4476"/>
                  </a:lnTo>
                  <a:lnTo>
                    <a:pt x="16554" y="1508"/>
                  </a:lnTo>
                  <a:lnTo>
                    <a:pt x="12483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21" name="object 596"/>
            <p:cNvSpPr/>
            <p:nvPr/>
          </p:nvSpPr>
          <p:spPr>
            <a:xfrm>
              <a:off x="6266347" y="2703839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22" name="object 597"/>
            <p:cNvSpPr/>
            <p:nvPr/>
          </p:nvSpPr>
          <p:spPr>
            <a:xfrm>
              <a:off x="3459670" y="2105480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23" name="object 598"/>
            <p:cNvSpPr/>
            <p:nvPr/>
          </p:nvSpPr>
          <p:spPr>
            <a:xfrm>
              <a:off x="5484248" y="1388895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24" name="object 599"/>
            <p:cNvSpPr/>
            <p:nvPr/>
          </p:nvSpPr>
          <p:spPr>
            <a:xfrm>
              <a:off x="3420080" y="3344795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20" y="21600"/>
                  </a:lnTo>
                  <a:lnTo>
                    <a:pt x="13305" y="21436"/>
                  </a:lnTo>
                  <a:lnTo>
                    <a:pt x="17124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5" y="8295"/>
                  </a:lnTo>
                  <a:lnTo>
                    <a:pt x="19712" y="4477"/>
                  </a:lnTo>
                  <a:lnTo>
                    <a:pt x="16548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25" name="object 600"/>
            <p:cNvSpPr/>
            <p:nvPr/>
          </p:nvSpPr>
          <p:spPr>
            <a:xfrm>
              <a:off x="4711006" y="393281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26" name="object 601"/>
            <p:cNvSpPr/>
            <p:nvPr/>
          </p:nvSpPr>
          <p:spPr>
            <a:xfrm>
              <a:off x="6168389" y="486723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27" name="object 602"/>
            <p:cNvSpPr/>
            <p:nvPr/>
          </p:nvSpPr>
          <p:spPr>
            <a:xfrm>
              <a:off x="3994505" y="2751190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28" name="object 603"/>
            <p:cNvSpPr/>
            <p:nvPr/>
          </p:nvSpPr>
          <p:spPr>
            <a:xfrm>
              <a:off x="2477923" y="2575702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4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29" name="object 604"/>
            <p:cNvSpPr/>
            <p:nvPr/>
          </p:nvSpPr>
          <p:spPr>
            <a:xfrm>
              <a:off x="4728409" y="570954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30" name="object 605"/>
            <p:cNvSpPr/>
            <p:nvPr/>
          </p:nvSpPr>
          <p:spPr>
            <a:xfrm>
              <a:off x="4447425" y="1498704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31" name="object 606"/>
            <p:cNvSpPr/>
            <p:nvPr/>
          </p:nvSpPr>
          <p:spPr>
            <a:xfrm>
              <a:off x="4734386" y="2829300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0"/>
                  </a:lnTo>
                  <a:lnTo>
                    <a:pt x="21436" y="8293"/>
                  </a:lnTo>
                  <a:lnTo>
                    <a:pt x="19715" y="4474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32" name="object 607"/>
            <p:cNvSpPr/>
            <p:nvPr/>
          </p:nvSpPr>
          <p:spPr>
            <a:xfrm>
              <a:off x="3319860" y="2168545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20" y="21600"/>
                  </a:lnTo>
                  <a:lnTo>
                    <a:pt x="13305" y="21436"/>
                  </a:lnTo>
                  <a:lnTo>
                    <a:pt x="17124" y="19715"/>
                  </a:lnTo>
                  <a:lnTo>
                    <a:pt x="20092" y="16547"/>
                  </a:lnTo>
                  <a:lnTo>
                    <a:pt x="21600" y="12480"/>
                  </a:lnTo>
                  <a:lnTo>
                    <a:pt x="21435" y="8293"/>
                  </a:lnTo>
                  <a:lnTo>
                    <a:pt x="19712" y="4474"/>
                  </a:lnTo>
                  <a:lnTo>
                    <a:pt x="16548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33" name="object 608"/>
            <p:cNvSpPr/>
            <p:nvPr/>
          </p:nvSpPr>
          <p:spPr>
            <a:xfrm>
              <a:off x="3501621" y="455592"/>
              <a:ext cx="38778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34" name="object 609"/>
            <p:cNvSpPr/>
            <p:nvPr/>
          </p:nvSpPr>
          <p:spPr>
            <a:xfrm>
              <a:off x="1623627" y="3407305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2" y="17125"/>
                  </a:lnTo>
                  <a:lnTo>
                    <a:pt x="5046" y="20095"/>
                  </a:lnTo>
                  <a:lnTo>
                    <a:pt x="9114" y="21600"/>
                  </a:lnTo>
                  <a:lnTo>
                    <a:pt x="13301" y="21437"/>
                  </a:lnTo>
                  <a:lnTo>
                    <a:pt x="17123" y="19716"/>
                  </a:lnTo>
                  <a:lnTo>
                    <a:pt x="20093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35" name="object 610"/>
            <p:cNvSpPr/>
            <p:nvPr/>
          </p:nvSpPr>
          <p:spPr>
            <a:xfrm>
              <a:off x="2382645" y="1602819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5"/>
                  </a:lnTo>
                  <a:lnTo>
                    <a:pt x="4477" y="1887"/>
                  </a:lnTo>
                  <a:lnTo>
                    <a:pt x="1508" y="5051"/>
                  </a:lnTo>
                  <a:lnTo>
                    <a:pt x="0" y="9121"/>
                  </a:lnTo>
                  <a:lnTo>
                    <a:pt x="163" y="13306"/>
                  </a:lnTo>
                  <a:lnTo>
                    <a:pt x="1885" y="17124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7"/>
                  </a:lnTo>
                  <a:lnTo>
                    <a:pt x="20091" y="16554"/>
                  </a:lnTo>
                  <a:lnTo>
                    <a:pt x="21600" y="12486"/>
                  </a:lnTo>
                  <a:lnTo>
                    <a:pt x="21436" y="8299"/>
                  </a:lnTo>
                  <a:lnTo>
                    <a:pt x="19715" y="4477"/>
                  </a:lnTo>
                  <a:lnTo>
                    <a:pt x="16547" y="1507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36" name="object 611"/>
            <p:cNvSpPr/>
            <p:nvPr/>
          </p:nvSpPr>
          <p:spPr>
            <a:xfrm>
              <a:off x="2229982" y="1813855"/>
              <a:ext cx="38780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0"/>
                  </a:lnTo>
                  <a:lnTo>
                    <a:pt x="21600" y="12479"/>
                  </a:lnTo>
                  <a:lnTo>
                    <a:pt x="21436" y="8292"/>
                  </a:lnTo>
                  <a:lnTo>
                    <a:pt x="19715" y="4473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37" name="object 612"/>
            <p:cNvSpPr/>
            <p:nvPr/>
          </p:nvSpPr>
          <p:spPr>
            <a:xfrm>
              <a:off x="3879825" y="2084238"/>
              <a:ext cx="38778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78" y="0"/>
                  </a:moveTo>
                  <a:lnTo>
                    <a:pt x="8293" y="163"/>
                  </a:lnTo>
                  <a:lnTo>
                    <a:pt x="4476" y="1884"/>
                  </a:lnTo>
                  <a:lnTo>
                    <a:pt x="1508" y="5048"/>
                  </a:lnTo>
                  <a:lnTo>
                    <a:pt x="0" y="9119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5"/>
                  </a:lnTo>
                  <a:lnTo>
                    <a:pt x="17124" y="19714"/>
                  </a:lnTo>
                  <a:lnTo>
                    <a:pt x="20092" y="16551"/>
                  </a:lnTo>
                  <a:lnTo>
                    <a:pt x="21600" y="12483"/>
                  </a:lnTo>
                  <a:lnTo>
                    <a:pt x="21435" y="8296"/>
                  </a:lnTo>
                  <a:lnTo>
                    <a:pt x="19712" y="4477"/>
                  </a:lnTo>
                  <a:lnTo>
                    <a:pt x="16548" y="1511"/>
                  </a:lnTo>
                  <a:lnTo>
                    <a:pt x="1247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38" name="object 613"/>
            <p:cNvSpPr/>
            <p:nvPr/>
          </p:nvSpPr>
          <p:spPr>
            <a:xfrm>
              <a:off x="6119865" y="1615238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39" name="object 614"/>
            <p:cNvSpPr/>
            <p:nvPr/>
          </p:nvSpPr>
          <p:spPr>
            <a:xfrm>
              <a:off x="4327855" y="1387227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40" name="object 615"/>
            <p:cNvSpPr/>
            <p:nvPr/>
          </p:nvSpPr>
          <p:spPr>
            <a:xfrm>
              <a:off x="1757979" y="3238027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41" name="object 616"/>
            <p:cNvSpPr/>
            <p:nvPr/>
          </p:nvSpPr>
          <p:spPr>
            <a:xfrm>
              <a:off x="2128956" y="3025564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42" name="object 617"/>
            <p:cNvSpPr/>
            <p:nvPr/>
          </p:nvSpPr>
          <p:spPr>
            <a:xfrm>
              <a:off x="988184" y="3316809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2" y="17125"/>
                  </a:lnTo>
                  <a:lnTo>
                    <a:pt x="5046" y="20095"/>
                  </a:lnTo>
                  <a:lnTo>
                    <a:pt x="9116" y="21600"/>
                  </a:lnTo>
                  <a:lnTo>
                    <a:pt x="13304" y="21437"/>
                  </a:lnTo>
                  <a:lnTo>
                    <a:pt x="17124" y="19716"/>
                  </a:lnTo>
                  <a:lnTo>
                    <a:pt x="20093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43" name="object 618"/>
            <p:cNvSpPr/>
            <p:nvPr/>
          </p:nvSpPr>
          <p:spPr>
            <a:xfrm>
              <a:off x="2204189" y="2366843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44" name="object 619"/>
            <p:cNvSpPr/>
            <p:nvPr/>
          </p:nvSpPr>
          <p:spPr>
            <a:xfrm>
              <a:off x="1934905" y="2989855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77" y="0"/>
                  </a:moveTo>
                  <a:lnTo>
                    <a:pt x="8293" y="163"/>
                  </a:lnTo>
                  <a:lnTo>
                    <a:pt x="4476" y="1884"/>
                  </a:lnTo>
                  <a:lnTo>
                    <a:pt x="1508" y="5048"/>
                  </a:lnTo>
                  <a:lnTo>
                    <a:pt x="0" y="9119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4"/>
                  </a:lnTo>
                  <a:lnTo>
                    <a:pt x="20091" y="16551"/>
                  </a:lnTo>
                  <a:lnTo>
                    <a:pt x="21600" y="12483"/>
                  </a:lnTo>
                  <a:lnTo>
                    <a:pt x="21436" y="8296"/>
                  </a:lnTo>
                  <a:lnTo>
                    <a:pt x="19715" y="4477"/>
                  </a:lnTo>
                  <a:lnTo>
                    <a:pt x="16547" y="1511"/>
                  </a:lnTo>
                  <a:lnTo>
                    <a:pt x="12477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45" name="object 620"/>
            <p:cNvSpPr/>
            <p:nvPr/>
          </p:nvSpPr>
          <p:spPr>
            <a:xfrm>
              <a:off x="2243933" y="264828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20" y="21600"/>
                  </a:lnTo>
                  <a:lnTo>
                    <a:pt x="13305" y="21436"/>
                  </a:lnTo>
                  <a:lnTo>
                    <a:pt x="17124" y="19715"/>
                  </a:lnTo>
                  <a:lnTo>
                    <a:pt x="20092" y="16547"/>
                  </a:lnTo>
                  <a:lnTo>
                    <a:pt x="21600" y="12480"/>
                  </a:lnTo>
                  <a:lnTo>
                    <a:pt x="21435" y="8293"/>
                  </a:lnTo>
                  <a:lnTo>
                    <a:pt x="19712" y="4474"/>
                  </a:lnTo>
                  <a:lnTo>
                    <a:pt x="16548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46" name="object 621"/>
            <p:cNvSpPr/>
            <p:nvPr/>
          </p:nvSpPr>
          <p:spPr>
            <a:xfrm>
              <a:off x="6290585" y="72014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4"/>
                  </a:lnTo>
                  <a:lnTo>
                    <a:pt x="4477" y="1885"/>
                  </a:lnTo>
                  <a:lnTo>
                    <a:pt x="1508" y="5048"/>
                  </a:lnTo>
                  <a:lnTo>
                    <a:pt x="0" y="9120"/>
                  </a:lnTo>
                  <a:lnTo>
                    <a:pt x="163" y="13307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4"/>
                  </a:lnTo>
                  <a:lnTo>
                    <a:pt x="20091" y="16551"/>
                  </a:lnTo>
                  <a:lnTo>
                    <a:pt x="21600" y="12480"/>
                  </a:lnTo>
                  <a:lnTo>
                    <a:pt x="21436" y="8293"/>
                  </a:lnTo>
                  <a:lnTo>
                    <a:pt x="19715" y="4473"/>
                  </a:lnTo>
                  <a:lnTo>
                    <a:pt x="16547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47" name="object 622"/>
            <p:cNvSpPr/>
            <p:nvPr/>
          </p:nvSpPr>
          <p:spPr>
            <a:xfrm>
              <a:off x="3833206" y="2246217"/>
              <a:ext cx="38780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0"/>
                  </a:lnTo>
                  <a:lnTo>
                    <a:pt x="21600" y="12479"/>
                  </a:lnTo>
                  <a:lnTo>
                    <a:pt x="21436" y="8292"/>
                  </a:lnTo>
                  <a:lnTo>
                    <a:pt x="19715" y="4473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48" name="object 623"/>
            <p:cNvSpPr/>
            <p:nvPr/>
          </p:nvSpPr>
          <p:spPr>
            <a:xfrm>
              <a:off x="2565242" y="3311554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3" y="0"/>
                  </a:moveTo>
                  <a:lnTo>
                    <a:pt x="8296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7" y="8295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3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49" name="object 624"/>
            <p:cNvSpPr/>
            <p:nvPr/>
          </p:nvSpPr>
          <p:spPr>
            <a:xfrm>
              <a:off x="1942794" y="953601"/>
              <a:ext cx="38778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50" name="object 625"/>
            <p:cNvSpPr/>
            <p:nvPr/>
          </p:nvSpPr>
          <p:spPr>
            <a:xfrm>
              <a:off x="4563174" y="2877987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51" name="object 626"/>
            <p:cNvSpPr/>
            <p:nvPr/>
          </p:nvSpPr>
          <p:spPr>
            <a:xfrm>
              <a:off x="4497799" y="2616755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52" name="object 627"/>
            <p:cNvSpPr/>
            <p:nvPr/>
          </p:nvSpPr>
          <p:spPr>
            <a:xfrm>
              <a:off x="6715032" y="284769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53" name="object 628"/>
            <p:cNvSpPr/>
            <p:nvPr/>
          </p:nvSpPr>
          <p:spPr>
            <a:xfrm>
              <a:off x="275471" y="3205536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9" y="21600"/>
                  </a:lnTo>
                  <a:lnTo>
                    <a:pt x="13306" y="21436"/>
                  </a:lnTo>
                  <a:lnTo>
                    <a:pt x="17124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54" name="object 629"/>
            <p:cNvSpPr/>
            <p:nvPr/>
          </p:nvSpPr>
          <p:spPr>
            <a:xfrm>
              <a:off x="5423634" y="804319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4"/>
                  </a:lnTo>
                  <a:lnTo>
                    <a:pt x="4477" y="1885"/>
                  </a:lnTo>
                  <a:lnTo>
                    <a:pt x="1508" y="5048"/>
                  </a:lnTo>
                  <a:lnTo>
                    <a:pt x="0" y="9120"/>
                  </a:lnTo>
                  <a:lnTo>
                    <a:pt x="163" y="13306"/>
                  </a:lnTo>
                  <a:lnTo>
                    <a:pt x="1885" y="17124"/>
                  </a:lnTo>
                  <a:lnTo>
                    <a:pt x="5052" y="20088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1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6"/>
                  </a:lnTo>
                  <a:lnTo>
                    <a:pt x="16547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55" name="object 630"/>
            <p:cNvSpPr/>
            <p:nvPr/>
          </p:nvSpPr>
          <p:spPr>
            <a:xfrm>
              <a:off x="5315050" y="652105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6" y="8294"/>
                  </a:lnTo>
                  <a:lnTo>
                    <a:pt x="19716" y="4475"/>
                  </a:lnTo>
                  <a:lnTo>
                    <a:pt x="16555" y="1509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56" name="object 631"/>
            <p:cNvSpPr/>
            <p:nvPr/>
          </p:nvSpPr>
          <p:spPr>
            <a:xfrm>
              <a:off x="4189210" y="1464192"/>
              <a:ext cx="38780" cy="38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5"/>
                  </a:lnTo>
                  <a:lnTo>
                    <a:pt x="4477" y="1887"/>
                  </a:lnTo>
                  <a:lnTo>
                    <a:pt x="1508" y="5050"/>
                  </a:lnTo>
                  <a:lnTo>
                    <a:pt x="0" y="9120"/>
                  </a:lnTo>
                  <a:lnTo>
                    <a:pt x="163" y="13306"/>
                  </a:lnTo>
                  <a:lnTo>
                    <a:pt x="1885" y="17125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3"/>
                  </a:lnTo>
                  <a:lnTo>
                    <a:pt x="20091" y="16550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5" y="4478"/>
                  </a:lnTo>
                  <a:lnTo>
                    <a:pt x="16547" y="1507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57" name="object 632"/>
            <p:cNvSpPr/>
            <p:nvPr/>
          </p:nvSpPr>
          <p:spPr>
            <a:xfrm>
              <a:off x="2749198" y="1239925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4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58" name="object 633"/>
            <p:cNvSpPr/>
            <p:nvPr/>
          </p:nvSpPr>
          <p:spPr>
            <a:xfrm>
              <a:off x="5262130" y="2473373"/>
              <a:ext cx="38780" cy="38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4"/>
                  </a:lnTo>
                  <a:lnTo>
                    <a:pt x="4477" y="1885"/>
                  </a:lnTo>
                  <a:lnTo>
                    <a:pt x="1508" y="5049"/>
                  </a:lnTo>
                  <a:lnTo>
                    <a:pt x="0" y="9121"/>
                  </a:lnTo>
                  <a:lnTo>
                    <a:pt x="163" y="13308"/>
                  </a:lnTo>
                  <a:lnTo>
                    <a:pt x="1885" y="17126"/>
                  </a:lnTo>
                  <a:lnTo>
                    <a:pt x="5052" y="20091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7"/>
                  </a:lnTo>
                  <a:lnTo>
                    <a:pt x="20091" y="16553"/>
                  </a:lnTo>
                  <a:lnTo>
                    <a:pt x="21600" y="12485"/>
                  </a:lnTo>
                  <a:lnTo>
                    <a:pt x="21436" y="8296"/>
                  </a:lnTo>
                  <a:lnTo>
                    <a:pt x="19715" y="4475"/>
                  </a:lnTo>
                  <a:lnTo>
                    <a:pt x="16547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59" name="object 634"/>
            <p:cNvSpPr/>
            <p:nvPr/>
          </p:nvSpPr>
          <p:spPr>
            <a:xfrm>
              <a:off x="1183075" y="2494439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60" name="object 635"/>
            <p:cNvSpPr/>
            <p:nvPr/>
          </p:nvSpPr>
          <p:spPr>
            <a:xfrm>
              <a:off x="3274566" y="838416"/>
              <a:ext cx="38778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78"/>
                  </a:lnTo>
                  <a:lnTo>
                    <a:pt x="21436" y="8294"/>
                  </a:lnTo>
                  <a:lnTo>
                    <a:pt x="19714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61" name="object 636"/>
            <p:cNvSpPr/>
            <p:nvPr/>
          </p:nvSpPr>
          <p:spPr>
            <a:xfrm>
              <a:off x="4590886" y="3099551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62" name="object 637"/>
            <p:cNvSpPr/>
            <p:nvPr/>
          </p:nvSpPr>
          <p:spPr>
            <a:xfrm>
              <a:off x="6107583" y="59251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4"/>
                  </a:lnTo>
                  <a:lnTo>
                    <a:pt x="1508" y="5048"/>
                  </a:lnTo>
                  <a:lnTo>
                    <a:pt x="0" y="9120"/>
                  </a:lnTo>
                  <a:lnTo>
                    <a:pt x="163" y="13307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4"/>
                  </a:lnTo>
                  <a:lnTo>
                    <a:pt x="20091" y="16551"/>
                  </a:lnTo>
                  <a:lnTo>
                    <a:pt x="21600" y="12480"/>
                  </a:lnTo>
                  <a:lnTo>
                    <a:pt x="21436" y="8294"/>
                  </a:lnTo>
                  <a:lnTo>
                    <a:pt x="19715" y="4476"/>
                  </a:lnTo>
                  <a:lnTo>
                    <a:pt x="16547" y="1511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63" name="object 638"/>
            <p:cNvSpPr/>
            <p:nvPr/>
          </p:nvSpPr>
          <p:spPr>
            <a:xfrm>
              <a:off x="4305105" y="937133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3" y="163"/>
                  </a:lnTo>
                  <a:lnTo>
                    <a:pt x="4474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64" name="object 639"/>
            <p:cNvSpPr/>
            <p:nvPr/>
          </p:nvSpPr>
          <p:spPr>
            <a:xfrm>
              <a:off x="905827" y="2865985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65" name="object 640"/>
            <p:cNvSpPr/>
            <p:nvPr/>
          </p:nvSpPr>
          <p:spPr>
            <a:xfrm>
              <a:off x="6140453" y="3327305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4"/>
                  </a:lnTo>
                  <a:lnTo>
                    <a:pt x="4477" y="1884"/>
                  </a:lnTo>
                  <a:lnTo>
                    <a:pt x="1508" y="5044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4"/>
                  </a:lnTo>
                  <a:lnTo>
                    <a:pt x="20091" y="16547"/>
                  </a:lnTo>
                  <a:lnTo>
                    <a:pt x="21600" y="12480"/>
                  </a:lnTo>
                  <a:lnTo>
                    <a:pt x="21436" y="8295"/>
                  </a:lnTo>
                  <a:lnTo>
                    <a:pt x="19715" y="4476"/>
                  </a:lnTo>
                  <a:lnTo>
                    <a:pt x="16547" y="1507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66" name="object 641"/>
            <p:cNvSpPr/>
            <p:nvPr/>
          </p:nvSpPr>
          <p:spPr>
            <a:xfrm>
              <a:off x="6012325" y="1165969"/>
              <a:ext cx="38780" cy="38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3"/>
                  </a:lnTo>
                  <a:lnTo>
                    <a:pt x="1508" y="5047"/>
                  </a:lnTo>
                  <a:lnTo>
                    <a:pt x="0" y="9118"/>
                  </a:lnTo>
                  <a:lnTo>
                    <a:pt x="163" y="13306"/>
                  </a:lnTo>
                  <a:lnTo>
                    <a:pt x="1885" y="17124"/>
                  </a:lnTo>
                  <a:lnTo>
                    <a:pt x="5052" y="20090"/>
                  </a:lnTo>
                  <a:lnTo>
                    <a:pt x="9119" y="21600"/>
                  </a:lnTo>
                  <a:lnTo>
                    <a:pt x="13304" y="21439"/>
                  </a:lnTo>
                  <a:lnTo>
                    <a:pt x="17123" y="19719"/>
                  </a:lnTo>
                  <a:lnTo>
                    <a:pt x="20091" y="16552"/>
                  </a:lnTo>
                  <a:lnTo>
                    <a:pt x="21600" y="12484"/>
                  </a:lnTo>
                  <a:lnTo>
                    <a:pt x="21436" y="8298"/>
                  </a:lnTo>
                  <a:lnTo>
                    <a:pt x="19715" y="4478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67" name="object 642"/>
            <p:cNvSpPr/>
            <p:nvPr/>
          </p:nvSpPr>
          <p:spPr>
            <a:xfrm>
              <a:off x="2467678" y="2163688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3" y="163"/>
                  </a:lnTo>
                  <a:lnTo>
                    <a:pt x="4474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68" name="object 643"/>
            <p:cNvSpPr/>
            <p:nvPr/>
          </p:nvSpPr>
          <p:spPr>
            <a:xfrm>
              <a:off x="4779984" y="3115940"/>
              <a:ext cx="38780" cy="38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5" y="163"/>
                  </a:lnTo>
                  <a:lnTo>
                    <a:pt x="4477" y="1883"/>
                  </a:lnTo>
                  <a:lnTo>
                    <a:pt x="1508" y="5047"/>
                  </a:lnTo>
                  <a:lnTo>
                    <a:pt x="0" y="9118"/>
                  </a:lnTo>
                  <a:lnTo>
                    <a:pt x="163" y="13306"/>
                  </a:lnTo>
                  <a:lnTo>
                    <a:pt x="1882" y="17124"/>
                  </a:lnTo>
                  <a:lnTo>
                    <a:pt x="5045" y="20090"/>
                  </a:lnTo>
                  <a:lnTo>
                    <a:pt x="9116" y="21600"/>
                  </a:lnTo>
                  <a:lnTo>
                    <a:pt x="13303" y="21439"/>
                  </a:lnTo>
                  <a:lnTo>
                    <a:pt x="17123" y="19719"/>
                  </a:lnTo>
                  <a:lnTo>
                    <a:pt x="20092" y="16552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5" y="4477"/>
                  </a:lnTo>
                  <a:lnTo>
                    <a:pt x="16547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69" name="object 644"/>
            <p:cNvSpPr/>
            <p:nvPr/>
          </p:nvSpPr>
          <p:spPr>
            <a:xfrm>
              <a:off x="6490106" y="72840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70" name="object 645"/>
            <p:cNvSpPr/>
            <p:nvPr/>
          </p:nvSpPr>
          <p:spPr>
            <a:xfrm>
              <a:off x="3325568" y="1427446"/>
              <a:ext cx="38780" cy="38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5"/>
                  </a:lnTo>
                  <a:lnTo>
                    <a:pt x="4477" y="1887"/>
                  </a:lnTo>
                  <a:lnTo>
                    <a:pt x="1508" y="5050"/>
                  </a:lnTo>
                  <a:lnTo>
                    <a:pt x="0" y="9119"/>
                  </a:lnTo>
                  <a:lnTo>
                    <a:pt x="163" y="13303"/>
                  </a:lnTo>
                  <a:lnTo>
                    <a:pt x="1885" y="17122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3"/>
                  </a:lnTo>
                  <a:lnTo>
                    <a:pt x="20091" y="16550"/>
                  </a:lnTo>
                  <a:lnTo>
                    <a:pt x="21600" y="12483"/>
                  </a:lnTo>
                  <a:lnTo>
                    <a:pt x="21436" y="8299"/>
                  </a:lnTo>
                  <a:lnTo>
                    <a:pt x="19715" y="4479"/>
                  </a:lnTo>
                  <a:lnTo>
                    <a:pt x="16547" y="1507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71" name="object 646"/>
            <p:cNvSpPr/>
            <p:nvPr/>
          </p:nvSpPr>
          <p:spPr>
            <a:xfrm>
              <a:off x="2498654" y="2777584"/>
              <a:ext cx="38780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0"/>
                  </a:lnTo>
                  <a:lnTo>
                    <a:pt x="21600" y="12482"/>
                  </a:lnTo>
                  <a:lnTo>
                    <a:pt x="21436" y="8294"/>
                  </a:lnTo>
                  <a:lnTo>
                    <a:pt x="19715" y="4475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72" name="object 647"/>
            <p:cNvSpPr/>
            <p:nvPr/>
          </p:nvSpPr>
          <p:spPr>
            <a:xfrm>
              <a:off x="3340836" y="402171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78"/>
                  </a:lnTo>
                  <a:lnTo>
                    <a:pt x="21436" y="8294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73" name="object 648"/>
            <p:cNvSpPr/>
            <p:nvPr/>
          </p:nvSpPr>
          <p:spPr>
            <a:xfrm>
              <a:off x="4192612" y="1637096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7" y="8290"/>
                  </a:lnTo>
                  <a:lnTo>
                    <a:pt x="19717" y="4473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74" name="object 649"/>
            <p:cNvSpPr/>
            <p:nvPr/>
          </p:nvSpPr>
          <p:spPr>
            <a:xfrm>
              <a:off x="1783760" y="2156893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79"/>
                  </a:lnTo>
                  <a:lnTo>
                    <a:pt x="21435" y="8292"/>
                  </a:lnTo>
                  <a:lnTo>
                    <a:pt x="19712" y="4473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75" name="object 650"/>
            <p:cNvSpPr/>
            <p:nvPr/>
          </p:nvSpPr>
          <p:spPr>
            <a:xfrm>
              <a:off x="4511178" y="1019854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4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76" name="object 651"/>
            <p:cNvSpPr/>
            <p:nvPr/>
          </p:nvSpPr>
          <p:spPr>
            <a:xfrm>
              <a:off x="5080360" y="2201381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7" y="8296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77" name="object 652"/>
            <p:cNvSpPr/>
            <p:nvPr/>
          </p:nvSpPr>
          <p:spPr>
            <a:xfrm>
              <a:off x="5798959" y="3044973"/>
              <a:ext cx="38780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3" y="163"/>
                  </a:lnTo>
                  <a:lnTo>
                    <a:pt x="4474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0"/>
                  </a:lnTo>
                  <a:lnTo>
                    <a:pt x="21600" y="12482"/>
                  </a:lnTo>
                  <a:lnTo>
                    <a:pt x="21436" y="8294"/>
                  </a:lnTo>
                  <a:lnTo>
                    <a:pt x="19715" y="4475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78" name="object 653"/>
            <p:cNvSpPr/>
            <p:nvPr/>
          </p:nvSpPr>
          <p:spPr>
            <a:xfrm>
              <a:off x="777318" y="2971867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79" name="object 654"/>
            <p:cNvSpPr/>
            <p:nvPr/>
          </p:nvSpPr>
          <p:spPr>
            <a:xfrm>
              <a:off x="5224194" y="2208210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4"/>
                  </a:lnTo>
                  <a:lnTo>
                    <a:pt x="1508" y="5048"/>
                  </a:lnTo>
                  <a:lnTo>
                    <a:pt x="0" y="9120"/>
                  </a:lnTo>
                  <a:lnTo>
                    <a:pt x="163" y="13307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4"/>
                  </a:lnTo>
                  <a:lnTo>
                    <a:pt x="20091" y="16551"/>
                  </a:lnTo>
                  <a:lnTo>
                    <a:pt x="21600" y="12480"/>
                  </a:lnTo>
                  <a:lnTo>
                    <a:pt x="21436" y="8294"/>
                  </a:lnTo>
                  <a:lnTo>
                    <a:pt x="19715" y="4476"/>
                  </a:lnTo>
                  <a:lnTo>
                    <a:pt x="16547" y="1511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80" name="object 655"/>
            <p:cNvSpPr/>
            <p:nvPr/>
          </p:nvSpPr>
          <p:spPr>
            <a:xfrm>
              <a:off x="2387717" y="1765313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81" name="object 656"/>
            <p:cNvSpPr/>
            <p:nvPr/>
          </p:nvSpPr>
          <p:spPr>
            <a:xfrm>
              <a:off x="2632523" y="2543761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82" name="object 657"/>
            <p:cNvSpPr/>
            <p:nvPr/>
          </p:nvSpPr>
          <p:spPr>
            <a:xfrm>
              <a:off x="2963802" y="2627259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3" y="163"/>
                  </a:lnTo>
                  <a:lnTo>
                    <a:pt x="4474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83" name="object 658"/>
            <p:cNvSpPr/>
            <p:nvPr/>
          </p:nvSpPr>
          <p:spPr>
            <a:xfrm>
              <a:off x="1922383" y="634790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84" name="object 659"/>
            <p:cNvSpPr/>
            <p:nvPr/>
          </p:nvSpPr>
          <p:spPr>
            <a:xfrm>
              <a:off x="2688779" y="1385806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4" y="0"/>
                  </a:moveTo>
                  <a:lnTo>
                    <a:pt x="8297" y="163"/>
                  </a:lnTo>
                  <a:lnTo>
                    <a:pt x="4477" y="1884"/>
                  </a:lnTo>
                  <a:lnTo>
                    <a:pt x="1508" y="5048"/>
                  </a:lnTo>
                  <a:lnTo>
                    <a:pt x="0" y="9118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4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0"/>
                  </a:lnTo>
                  <a:lnTo>
                    <a:pt x="21600" y="12482"/>
                  </a:lnTo>
                  <a:lnTo>
                    <a:pt x="21437" y="8296"/>
                  </a:lnTo>
                  <a:lnTo>
                    <a:pt x="19717" y="4477"/>
                  </a:lnTo>
                  <a:lnTo>
                    <a:pt x="16554" y="1511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85" name="object 660"/>
            <p:cNvSpPr/>
            <p:nvPr/>
          </p:nvSpPr>
          <p:spPr>
            <a:xfrm>
              <a:off x="1341094" y="1412261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86" name="object 661"/>
            <p:cNvSpPr/>
            <p:nvPr/>
          </p:nvSpPr>
          <p:spPr>
            <a:xfrm>
              <a:off x="3895625" y="1638283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87" name="object 662"/>
            <p:cNvSpPr/>
            <p:nvPr/>
          </p:nvSpPr>
          <p:spPr>
            <a:xfrm>
              <a:off x="4778798" y="1482238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3" y="163"/>
                  </a:lnTo>
                  <a:lnTo>
                    <a:pt x="4474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9" y="21600"/>
                  </a:lnTo>
                  <a:lnTo>
                    <a:pt x="13306" y="21436"/>
                  </a:lnTo>
                  <a:lnTo>
                    <a:pt x="17124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88" name="object 663"/>
            <p:cNvSpPr/>
            <p:nvPr/>
          </p:nvSpPr>
          <p:spPr>
            <a:xfrm>
              <a:off x="5435837" y="1565457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89" name="object 664"/>
            <p:cNvSpPr/>
            <p:nvPr/>
          </p:nvSpPr>
          <p:spPr>
            <a:xfrm>
              <a:off x="4657110" y="946016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22" y="21600"/>
                  </a:lnTo>
                  <a:lnTo>
                    <a:pt x="13307" y="21435"/>
                  </a:lnTo>
                  <a:lnTo>
                    <a:pt x="17124" y="19712"/>
                  </a:lnTo>
                  <a:lnTo>
                    <a:pt x="20091" y="16548"/>
                  </a:lnTo>
                  <a:lnTo>
                    <a:pt x="21600" y="12478"/>
                  </a:lnTo>
                  <a:lnTo>
                    <a:pt x="21437" y="8294"/>
                  </a:lnTo>
                  <a:lnTo>
                    <a:pt x="19717" y="4476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90" name="object 665"/>
            <p:cNvSpPr/>
            <p:nvPr/>
          </p:nvSpPr>
          <p:spPr>
            <a:xfrm>
              <a:off x="6111571" y="2547049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4" y="0"/>
                  </a:moveTo>
                  <a:lnTo>
                    <a:pt x="8297" y="163"/>
                  </a:lnTo>
                  <a:lnTo>
                    <a:pt x="4477" y="1885"/>
                  </a:lnTo>
                  <a:lnTo>
                    <a:pt x="1508" y="5052"/>
                  </a:lnTo>
                  <a:lnTo>
                    <a:pt x="0" y="9120"/>
                  </a:lnTo>
                  <a:lnTo>
                    <a:pt x="163" y="13305"/>
                  </a:lnTo>
                  <a:lnTo>
                    <a:pt x="1885" y="17124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7" y="8296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91" name="object 666"/>
            <p:cNvSpPr/>
            <p:nvPr/>
          </p:nvSpPr>
          <p:spPr>
            <a:xfrm>
              <a:off x="1805282" y="1033822"/>
              <a:ext cx="38778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3" y="0"/>
                  </a:moveTo>
                  <a:lnTo>
                    <a:pt x="8296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81"/>
                  </a:lnTo>
                  <a:lnTo>
                    <a:pt x="21437" y="8296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3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92" name="object 667"/>
            <p:cNvSpPr/>
            <p:nvPr/>
          </p:nvSpPr>
          <p:spPr>
            <a:xfrm>
              <a:off x="5444990" y="2417960"/>
              <a:ext cx="38780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0"/>
                  </a:lnTo>
                  <a:lnTo>
                    <a:pt x="21600" y="12479"/>
                  </a:lnTo>
                  <a:lnTo>
                    <a:pt x="21436" y="8294"/>
                  </a:lnTo>
                  <a:lnTo>
                    <a:pt x="19715" y="4477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93" name="object 668"/>
            <p:cNvSpPr/>
            <p:nvPr/>
          </p:nvSpPr>
          <p:spPr>
            <a:xfrm>
              <a:off x="946828" y="3176256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5"/>
                  </a:lnTo>
                  <a:lnTo>
                    <a:pt x="1507" y="5052"/>
                  </a:lnTo>
                  <a:lnTo>
                    <a:pt x="0" y="9119"/>
                  </a:lnTo>
                  <a:lnTo>
                    <a:pt x="165" y="13304"/>
                  </a:lnTo>
                  <a:lnTo>
                    <a:pt x="1887" y="17123"/>
                  </a:lnTo>
                  <a:lnTo>
                    <a:pt x="5051" y="20091"/>
                  </a:lnTo>
                  <a:lnTo>
                    <a:pt x="9121" y="21600"/>
                  </a:lnTo>
                  <a:lnTo>
                    <a:pt x="13306" y="21436"/>
                  </a:lnTo>
                  <a:lnTo>
                    <a:pt x="17124" y="19715"/>
                  </a:lnTo>
                  <a:lnTo>
                    <a:pt x="20092" y="16547"/>
                  </a:lnTo>
                  <a:lnTo>
                    <a:pt x="21600" y="12480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94" name="object 669"/>
            <p:cNvSpPr/>
            <p:nvPr/>
          </p:nvSpPr>
          <p:spPr>
            <a:xfrm>
              <a:off x="4680438" y="1246466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5"/>
                  </a:lnTo>
                  <a:lnTo>
                    <a:pt x="1507" y="5052"/>
                  </a:lnTo>
                  <a:lnTo>
                    <a:pt x="0" y="9119"/>
                  </a:lnTo>
                  <a:lnTo>
                    <a:pt x="165" y="13304"/>
                  </a:lnTo>
                  <a:lnTo>
                    <a:pt x="1887" y="17123"/>
                  </a:lnTo>
                  <a:lnTo>
                    <a:pt x="5051" y="20091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0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95" name="object 670"/>
            <p:cNvSpPr/>
            <p:nvPr/>
          </p:nvSpPr>
          <p:spPr>
            <a:xfrm>
              <a:off x="5846766" y="1741144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0"/>
                  </a:lnTo>
                  <a:lnTo>
                    <a:pt x="21436" y="8293"/>
                  </a:lnTo>
                  <a:lnTo>
                    <a:pt x="19715" y="4474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96" name="object 671"/>
            <p:cNvSpPr/>
            <p:nvPr/>
          </p:nvSpPr>
          <p:spPr>
            <a:xfrm>
              <a:off x="6496411" y="1613591"/>
              <a:ext cx="38780" cy="38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4"/>
                  </a:lnTo>
                  <a:lnTo>
                    <a:pt x="20091" y="16550"/>
                  </a:lnTo>
                  <a:lnTo>
                    <a:pt x="21600" y="12482"/>
                  </a:lnTo>
                  <a:lnTo>
                    <a:pt x="21436" y="8295"/>
                  </a:lnTo>
                  <a:lnTo>
                    <a:pt x="19715" y="4475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97" name="object 672"/>
            <p:cNvSpPr/>
            <p:nvPr/>
          </p:nvSpPr>
          <p:spPr>
            <a:xfrm>
              <a:off x="3764621" y="2792381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3" y="163"/>
                  </a:lnTo>
                  <a:lnTo>
                    <a:pt x="4474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98" name="object 673"/>
            <p:cNvSpPr/>
            <p:nvPr/>
          </p:nvSpPr>
          <p:spPr>
            <a:xfrm>
              <a:off x="4938819" y="718876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6" y="0"/>
                  </a:moveTo>
                  <a:lnTo>
                    <a:pt x="8299" y="163"/>
                  </a:lnTo>
                  <a:lnTo>
                    <a:pt x="4477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0"/>
                  </a:lnTo>
                  <a:lnTo>
                    <a:pt x="21437" y="8293"/>
                  </a:lnTo>
                  <a:lnTo>
                    <a:pt x="19717" y="4474"/>
                  </a:lnTo>
                  <a:lnTo>
                    <a:pt x="16554" y="1508"/>
                  </a:lnTo>
                  <a:lnTo>
                    <a:pt x="124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799" name="object 674"/>
            <p:cNvSpPr/>
            <p:nvPr/>
          </p:nvSpPr>
          <p:spPr>
            <a:xfrm>
              <a:off x="6579246" y="2083018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3" y="0"/>
                  </a:moveTo>
                  <a:lnTo>
                    <a:pt x="8296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7" y="8295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3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00" name="object 675"/>
            <p:cNvSpPr/>
            <p:nvPr/>
          </p:nvSpPr>
          <p:spPr>
            <a:xfrm>
              <a:off x="1475183" y="2526336"/>
              <a:ext cx="38778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6" y="0"/>
                  </a:moveTo>
                  <a:lnTo>
                    <a:pt x="8299" y="163"/>
                  </a:lnTo>
                  <a:lnTo>
                    <a:pt x="4477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81"/>
                  </a:lnTo>
                  <a:lnTo>
                    <a:pt x="21437" y="8296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01" name="object 676"/>
            <p:cNvSpPr/>
            <p:nvPr/>
          </p:nvSpPr>
          <p:spPr>
            <a:xfrm>
              <a:off x="3381778" y="561198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02" name="object 677"/>
            <p:cNvSpPr/>
            <p:nvPr/>
          </p:nvSpPr>
          <p:spPr>
            <a:xfrm>
              <a:off x="3573847" y="1726269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03" name="object 678"/>
            <p:cNvSpPr/>
            <p:nvPr/>
          </p:nvSpPr>
          <p:spPr>
            <a:xfrm>
              <a:off x="2785188" y="784725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78" y="0"/>
                  </a:moveTo>
                  <a:lnTo>
                    <a:pt x="8293" y="163"/>
                  </a:lnTo>
                  <a:lnTo>
                    <a:pt x="4476" y="1884"/>
                  </a:lnTo>
                  <a:lnTo>
                    <a:pt x="1508" y="5048"/>
                  </a:lnTo>
                  <a:lnTo>
                    <a:pt x="0" y="9118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4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6"/>
                  </a:lnTo>
                  <a:lnTo>
                    <a:pt x="19712" y="4477"/>
                  </a:lnTo>
                  <a:lnTo>
                    <a:pt x="16548" y="1511"/>
                  </a:lnTo>
                  <a:lnTo>
                    <a:pt x="1247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04" name="object 679"/>
            <p:cNvSpPr/>
            <p:nvPr/>
          </p:nvSpPr>
          <p:spPr>
            <a:xfrm>
              <a:off x="5738944" y="1260386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05" name="object 680"/>
            <p:cNvSpPr/>
            <p:nvPr/>
          </p:nvSpPr>
          <p:spPr>
            <a:xfrm>
              <a:off x="1104882" y="2808239"/>
              <a:ext cx="38778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78" y="0"/>
                  </a:moveTo>
                  <a:lnTo>
                    <a:pt x="8293" y="163"/>
                  </a:lnTo>
                  <a:lnTo>
                    <a:pt x="4476" y="1884"/>
                  </a:lnTo>
                  <a:lnTo>
                    <a:pt x="1508" y="5048"/>
                  </a:lnTo>
                  <a:lnTo>
                    <a:pt x="0" y="9119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5"/>
                  </a:lnTo>
                  <a:lnTo>
                    <a:pt x="17124" y="19714"/>
                  </a:lnTo>
                  <a:lnTo>
                    <a:pt x="20092" y="16551"/>
                  </a:lnTo>
                  <a:lnTo>
                    <a:pt x="21600" y="12480"/>
                  </a:lnTo>
                  <a:lnTo>
                    <a:pt x="21435" y="8294"/>
                  </a:lnTo>
                  <a:lnTo>
                    <a:pt x="19712" y="4476"/>
                  </a:lnTo>
                  <a:lnTo>
                    <a:pt x="16548" y="1511"/>
                  </a:lnTo>
                  <a:lnTo>
                    <a:pt x="1247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06" name="object 681"/>
            <p:cNvSpPr/>
            <p:nvPr/>
          </p:nvSpPr>
          <p:spPr>
            <a:xfrm>
              <a:off x="3698384" y="1824647"/>
              <a:ext cx="38778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4"/>
                  </a:lnTo>
                  <a:lnTo>
                    <a:pt x="1508" y="5048"/>
                  </a:lnTo>
                  <a:lnTo>
                    <a:pt x="0" y="9120"/>
                  </a:lnTo>
                  <a:lnTo>
                    <a:pt x="163" y="13307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5"/>
                  </a:lnTo>
                  <a:lnTo>
                    <a:pt x="17124" y="19714"/>
                  </a:lnTo>
                  <a:lnTo>
                    <a:pt x="20092" y="16551"/>
                  </a:lnTo>
                  <a:lnTo>
                    <a:pt x="21600" y="12480"/>
                  </a:lnTo>
                  <a:lnTo>
                    <a:pt x="21435" y="8294"/>
                  </a:lnTo>
                  <a:lnTo>
                    <a:pt x="19712" y="4476"/>
                  </a:lnTo>
                  <a:lnTo>
                    <a:pt x="16548" y="1511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07" name="object 682"/>
            <p:cNvSpPr/>
            <p:nvPr/>
          </p:nvSpPr>
          <p:spPr>
            <a:xfrm>
              <a:off x="3720148" y="2148754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08" name="object 683"/>
            <p:cNvSpPr/>
            <p:nvPr/>
          </p:nvSpPr>
          <p:spPr>
            <a:xfrm>
              <a:off x="3879632" y="1790832"/>
              <a:ext cx="38780" cy="38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4"/>
                  </a:lnTo>
                  <a:lnTo>
                    <a:pt x="4477" y="1885"/>
                  </a:lnTo>
                  <a:lnTo>
                    <a:pt x="1508" y="5047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5"/>
                  </a:lnTo>
                  <a:lnTo>
                    <a:pt x="20091" y="16548"/>
                  </a:lnTo>
                  <a:lnTo>
                    <a:pt x="21600" y="12482"/>
                  </a:lnTo>
                  <a:lnTo>
                    <a:pt x="21436" y="8297"/>
                  </a:lnTo>
                  <a:lnTo>
                    <a:pt x="19715" y="4476"/>
                  </a:lnTo>
                  <a:lnTo>
                    <a:pt x="16547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09" name="object 684"/>
            <p:cNvSpPr/>
            <p:nvPr/>
          </p:nvSpPr>
          <p:spPr>
            <a:xfrm>
              <a:off x="6541261" y="2263292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78"/>
                  </a:lnTo>
                  <a:lnTo>
                    <a:pt x="21436" y="8294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10" name="object 685"/>
            <p:cNvSpPr/>
            <p:nvPr/>
          </p:nvSpPr>
          <p:spPr>
            <a:xfrm>
              <a:off x="2214150" y="978673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11" name="object 686"/>
            <p:cNvSpPr/>
            <p:nvPr/>
          </p:nvSpPr>
          <p:spPr>
            <a:xfrm>
              <a:off x="5950931" y="3369685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4" y="0"/>
                  </a:moveTo>
                  <a:lnTo>
                    <a:pt x="8297" y="164"/>
                  </a:lnTo>
                  <a:lnTo>
                    <a:pt x="4477" y="1884"/>
                  </a:lnTo>
                  <a:lnTo>
                    <a:pt x="1508" y="5044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4"/>
                  </a:lnTo>
                  <a:lnTo>
                    <a:pt x="20091" y="16547"/>
                  </a:lnTo>
                  <a:lnTo>
                    <a:pt x="21600" y="12480"/>
                  </a:lnTo>
                  <a:lnTo>
                    <a:pt x="21437" y="8295"/>
                  </a:lnTo>
                  <a:lnTo>
                    <a:pt x="19717" y="4476"/>
                  </a:lnTo>
                  <a:lnTo>
                    <a:pt x="16554" y="1507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12" name="object 687"/>
            <p:cNvSpPr/>
            <p:nvPr/>
          </p:nvSpPr>
          <p:spPr>
            <a:xfrm>
              <a:off x="3280657" y="1793216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13" name="object 688"/>
            <p:cNvSpPr/>
            <p:nvPr/>
          </p:nvSpPr>
          <p:spPr>
            <a:xfrm>
              <a:off x="2607216" y="2143235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14" name="object 689"/>
            <p:cNvSpPr/>
            <p:nvPr/>
          </p:nvSpPr>
          <p:spPr>
            <a:xfrm>
              <a:off x="2923964" y="2782272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15" name="object 690"/>
            <p:cNvSpPr/>
            <p:nvPr/>
          </p:nvSpPr>
          <p:spPr>
            <a:xfrm>
              <a:off x="1018609" y="2503565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16" name="object 691"/>
            <p:cNvSpPr/>
            <p:nvPr/>
          </p:nvSpPr>
          <p:spPr>
            <a:xfrm>
              <a:off x="5529884" y="2301733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4"/>
                  </a:lnTo>
                  <a:lnTo>
                    <a:pt x="4477" y="1885"/>
                  </a:lnTo>
                  <a:lnTo>
                    <a:pt x="1508" y="5048"/>
                  </a:lnTo>
                  <a:lnTo>
                    <a:pt x="0" y="9120"/>
                  </a:lnTo>
                  <a:lnTo>
                    <a:pt x="163" y="13307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4"/>
                  </a:lnTo>
                  <a:lnTo>
                    <a:pt x="20091" y="16551"/>
                  </a:lnTo>
                  <a:lnTo>
                    <a:pt x="21600" y="12480"/>
                  </a:lnTo>
                  <a:lnTo>
                    <a:pt x="21436" y="8293"/>
                  </a:lnTo>
                  <a:lnTo>
                    <a:pt x="19715" y="4473"/>
                  </a:lnTo>
                  <a:lnTo>
                    <a:pt x="16547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17" name="object 692"/>
            <p:cNvSpPr/>
            <p:nvPr/>
          </p:nvSpPr>
          <p:spPr>
            <a:xfrm>
              <a:off x="2123423" y="3275646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18" name="object 693"/>
            <p:cNvSpPr/>
            <p:nvPr/>
          </p:nvSpPr>
          <p:spPr>
            <a:xfrm>
              <a:off x="5309506" y="2676235"/>
              <a:ext cx="38780" cy="38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4"/>
                  </a:lnTo>
                  <a:lnTo>
                    <a:pt x="20091" y="16550"/>
                  </a:lnTo>
                  <a:lnTo>
                    <a:pt x="21600" y="12479"/>
                  </a:lnTo>
                  <a:lnTo>
                    <a:pt x="21437" y="8292"/>
                  </a:lnTo>
                  <a:lnTo>
                    <a:pt x="19717" y="4474"/>
                  </a:lnTo>
                  <a:lnTo>
                    <a:pt x="16554" y="1509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19" name="object 694"/>
            <p:cNvSpPr/>
            <p:nvPr/>
          </p:nvSpPr>
          <p:spPr>
            <a:xfrm>
              <a:off x="6626293" y="1780014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20" name="object 695"/>
            <p:cNvSpPr/>
            <p:nvPr/>
          </p:nvSpPr>
          <p:spPr>
            <a:xfrm>
              <a:off x="3132186" y="1724553"/>
              <a:ext cx="38778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21" name="object 696"/>
            <p:cNvSpPr/>
            <p:nvPr/>
          </p:nvSpPr>
          <p:spPr>
            <a:xfrm>
              <a:off x="6574838" y="2863326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22" name="object 697"/>
            <p:cNvSpPr/>
            <p:nvPr/>
          </p:nvSpPr>
          <p:spPr>
            <a:xfrm>
              <a:off x="2991439" y="1832433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23" name="object 698"/>
            <p:cNvSpPr/>
            <p:nvPr/>
          </p:nvSpPr>
          <p:spPr>
            <a:xfrm>
              <a:off x="4682618" y="3424277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3" y="0"/>
                  </a:moveTo>
                  <a:lnTo>
                    <a:pt x="8296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77"/>
                  </a:lnTo>
                  <a:lnTo>
                    <a:pt x="21437" y="8293"/>
                  </a:lnTo>
                  <a:lnTo>
                    <a:pt x="19717" y="4476"/>
                  </a:lnTo>
                  <a:lnTo>
                    <a:pt x="16554" y="1508"/>
                  </a:lnTo>
                  <a:lnTo>
                    <a:pt x="12483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24" name="object 699"/>
            <p:cNvSpPr/>
            <p:nvPr/>
          </p:nvSpPr>
          <p:spPr>
            <a:xfrm>
              <a:off x="3779000" y="2972337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2" y="17125"/>
                  </a:lnTo>
                  <a:lnTo>
                    <a:pt x="5046" y="20095"/>
                  </a:lnTo>
                  <a:lnTo>
                    <a:pt x="9116" y="21600"/>
                  </a:lnTo>
                  <a:lnTo>
                    <a:pt x="13304" y="21437"/>
                  </a:lnTo>
                  <a:lnTo>
                    <a:pt x="17124" y="19716"/>
                  </a:lnTo>
                  <a:lnTo>
                    <a:pt x="20093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25" name="object 700"/>
            <p:cNvSpPr/>
            <p:nvPr/>
          </p:nvSpPr>
          <p:spPr>
            <a:xfrm>
              <a:off x="1972728" y="2480921"/>
              <a:ext cx="38780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4"/>
                  </a:lnTo>
                  <a:lnTo>
                    <a:pt x="1882" y="17122"/>
                  </a:lnTo>
                  <a:lnTo>
                    <a:pt x="5045" y="20088"/>
                  </a:lnTo>
                  <a:lnTo>
                    <a:pt x="9116" y="21600"/>
                  </a:lnTo>
                  <a:lnTo>
                    <a:pt x="13303" y="21439"/>
                  </a:lnTo>
                  <a:lnTo>
                    <a:pt x="17123" y="19718"/>
                  </a:lnTo>
                  <a:lnTo>
                    <a:pt x="20092" y="16550"/>
                  </a:lnTo>
                  <a:lnTo>
                    <a:pt x="21600" y="12483"/>
                  </a:lnTo>
                  <a:lnTo>
                    <a:pt x="21436" y="8297"/>
                  </a:lnTo>
                  <a:lnTo>
                    <a:pt x="19715" y="4477"/>
                  </a:lnTo>
                  <a:lnTo>
                    <a:pt x="16547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26" name="object 701"/>
            <p:cNvSpPr/>
            <p:nvPr/>
          </p:nvSpPr>
          <p:spPr>
            <a:xfrm>
              <a:off x="6319656" y="350011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27" name="object 702"/>
            <p:cNvSpPr/>
            <p:nvPr/>
          </p:nvSpPr>
          <p:spPr>
            <a:xfrm>
              <a:off x="1653516" y="2242450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28" name="object 703"/>
            <p:cNvSpPr/>
            <p:nvPr/>
          </p:nvSpPr>
          <p:spPr>
            <a:xfrm>
              <a:off x="2657436" y="1839070"/>
              <a:ext cx="38778" cy="38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4"/>
                  </a:lnTo>
                  <a:lnTo>
                    <a:pt x="4476" y="1885"/>
                  </a:lnTo>
                  <a:lnTo>
                    <a:pt x="1507" y="5048"/>
                  </a:lnTo>
                  <a:lnTo>
                    <a:pt x="0" y="9119"/>
                  </a:lnTo>
                  <a:lnTo>
                    <a:pt x="165" y="13305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3"/>
                  </a:lnTo>
                  <a:lnTo>
                    <a:pt x="20092" y="16549"/>
                  </a:lnTo>
                  <a:lnTo>
                    <a:pt x="21600" y="12481"/>
                  </a:lnTo>
                  <a:lnTo>
                    <a:pt x="21436" y="8294"/>
                  </a:lnTo>
                  <a:lnTo>
                    <a:pt x="19714" y="4473"/>
                  </a:lnTo>
                  <a:lnTo>
                    <a:pt x="16547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29" name="object 704"/>
            <p:cNvSpPr/>
            <p:nvPr/>
          </p:nvSpPr>
          <p:spPr>
            <a:xfrm>
              <a:off x="6006090" y="1773537"/>
              <a:ext cx="38780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0"/>
                  </a:lnTo>
                  <a:lnTo>
                    <a:pt x="21600" y="12479"/>
                  </a:lnTo>
                  <a:lnTo>
                    <a:pt x="21436" y="8292"/>
                  </a:lnTo>
                  <a:lnTo>
                    <a:pt x="19715" y="4473"/>
                  </a:lnTo>
                  <a:lnTo>
                    <a:pt x="16547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30" name="object 705"/>
            <p:cNvSpPr/>
            <p:nvPr/>
          </p:nvSpPr>
          <p:spPr>
            <a:xfrm>
              <a:off x="5280366" y="822505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31" name="object 706"/>
            <p:cNvSpPr/>
            <p:nvPr/>
          </p:nvSpPr>
          <p:spPr>
            <a:xfrm>
              <a:off x="3617679" y="2035609"/>
              <a:ext cx="38778" cy="38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3"/>
                  </a:lnTo>
                  <a:lnTo>
                    <a:pt x="1508" y="5047"/>
                  </a:lnTo>
                  <a:lnTo>
                    <a:pt x="0" y="9118"/>
                  </a:lnTo>
                  <a:lnTo>
                    <a:pt x="163" y="13306"/>
                  </a:lnTo>
                  <a:lnTo>
                    <a:pt x="1885" y="17124"/>
                  </a:lnTo>
                  <a:lnTo>
                    <a:pt x="5052" y="20090"/>
                  </a:lnTo>
                  <a:lnTo>
                    <a:pt x="9120" y="21600"/>
                  </a:lnTo>
                  <a:lnTo>
                    <a:pt x="13305" y="21439"/>
                  </a:lnTo>
                  <a:lnTo>
                    <a:pt x="17124" y="19719"/>
                  </a:lnTo>
                  <a:lnTo>
                    <a:pt x="20092" y="16552"/>
                  </a:lnTo>
                  <a:lnTo>
                    <a:pt x="21600" y="12483"/>
                  </a:lnTo>
                  <a:lnTo>
                    <a:pt x="21435" y="8296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32" name="object 707"/>
            <p:cNvSpPr/>
            <p:nvPr/>
          </p:nvSpPr>
          <p:spPr>
            <a:xfrm>
              <a:off x="2438806" y="725471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4"/>
                  </a:lnTo>
                  <a:lnTo>
                    <a:pt x="1508" y="5048"/>
                  </a:lnTo>
                  <a:lnTo>
                    <a:pt x="0" y="9119"/>
                  </a:lnTo>
                  <a:lnTo>
                    <a:pt x="163" y="13306"/>
                  </a:lnTo>
                  <a:lnTo>
                    <a:pt x="1885" y="17126"/>
                  </a:lnTo>
                  <a:lnTo>
                    <a:pt x="5052" y="20094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0"/>
                  </a:lnTo>
                  <a:lnTo>
                    <a:pt x="21600" y="12482"/>
                  </a:lnTo>
                  <a:lnTo>
                    <a:pt x="21436" y="8296"/>
                  </a:lnTo>
                  <a:lnTo>
                    <a:pt x="19715" y="4477"/>
                  </a:lnTo>
                  <a:lnTo>
                    <a:pt x="16547" y="1511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33" name="object 708"/>
            <p:cNvSpPr/>
            <p:nvPr/>
          </p:nvSpPr>
          <p:spPr>
            <a:xfrm>
              <a:off x="1566984" y="1776483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34" name="object 709"/>
            <p:cNvSpPr/>
            <p:nvPr/>
          </p:nvSpPr>
          <p:spPr>
            <a:xfrm>
              <a:off x="1299469" y="2376465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78"/>
                  </a:lnTo>
                  <a:lnTo>
                    <a:pt x="21436" y="8294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35" name="object 710"/>
            <p:cNvSpPr/>
            <p:nvPr/>
          </p:nvSpPr>
          <p:spPr>
            <a:xfrm>
              <a:off x="6468257" y="3445324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7" y="8293"/>
                  </a:lnTo>
                  <a:lnTo>
                    <a:pt x="19717" y="4476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36" name="object 711"/>
            <p:cNvSpPr/>
            <p:nvPr/>
          </p:nvSpPr>
          <p:spPr>
            <a:xfrm>
              <a:off x="3154060" y="1117224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37" name="object 712"/>
            <p:cNvSpPr/>
            <p:nvPr/>
          </p:nvSpPr>
          <p:spPr>
            <a:xfrm>
              <a:off x="2390983" y="194809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7" y="8293"/>
                  </a:lnTo>
                  <a:lnTo>
                    <a:pt x="19717" y="4476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38" name="object 713"/>
            <p:cNvSpPr/>
            <p:nvPr/>
          </p:nvSpPr>
          <p:spPr>
            <a:xfrm>
              <a:off x="6691800" y="2411124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39" name="object 714"/>
            <p:cNvSpPr/>
            <p:nvPr/>
          </p:nvSpPr>
          <p:spPr>
            <a:xfrm>
              <a:off x="4862183" y="539910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20" y="21600"/>
                  </a:lnTo>
                  <a:lnTo>
                    <a:pt x="13305" y="21436"/>
                  </a:lnTo>
                  <a:lnTo>
                    <a:pt x="17124" y="19715"/>
                  </a:lnTo>
                  <a:lnTo>
                    <a:pt x="20092" y="16547"/>
                  </a:lnTo>
                  <a:lnTo>
                    <a:pt x="21600" y="12477"/>
                  </a:lnTo>
                  <a:lnTo>
                    <a:pt x="21435" y="8290"/>
                  </a:lnTo>
                  <a:lnTo>
                    <a:pt x="19712" y="4473"/>
                  </a:lnTo>
                  <a:lnTo>
                    <a:pt x="16548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40" name="object 715"/>
            <p:cNvSpPr/>
            <p:nvPr/>
          </p:nvSpPr>
          <p:spPr>
            <a:xfrm>
              <a:off x="5012663" y="584538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20" y="21600"/>
                  </a:lnTo>
                  <a:lnTo>
                    <a:pt x="13305" y="21436"/>
                  </a:lnTo>
                  <a:lnTo>
                    <a:pt x="17124" y="19715"/>
                  </a:lnTo>
                  <a:lnTo>
                    <a:pt x="20092" y="16547"/>
                  </a:lnTo>
                  <a:lnTo>
                    <a:pt x="21600" y="12480"/>
                  </a:lnTo>
                  <a:lnTo>
                    <a:pt x="21435" y="8293"/>
                  </a:lnTo>
                  <a:lnTo>
                    <a:pt x="19712" y="4474"/>
                  </a:lnTo>
                  <a:lnTo>
                    <a:pt x="16548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41" name="object 716"/>
            <p:cNvSpPr/>
            <p:nvPr/>
          </p:nvSpPr>
          <p:spPr>
            <a:xfrm>
              <a:off x="2116740" y="299612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42" name="object 717"/>
            <p:cNvSpPr/>
            <p:nvPr/>
          </p:nvSpPr>
          <p:spPr>
            <a:xfrm>
              <a:off x="3051867" y="2310207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43" name="object 718"/>
            <p:cNvSpPr/>
            <p:nvPr/>
          </p:nvSpPr>
          <p:spPr>
            <a:xfrm>
              <a:off x="3294095" y="2740784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4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44" name="object 719"/>
            <p:cNvSpPr/>
            <p:nvPr/>
          </p:nvSpPr>
          <p:spPr>
            <a:xfrm>
              <a:off x="6555239" y="259193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45" name="object 720"/>
            <p:cNvSpPr/>
            <p:nvPr/>
          </p:nvSpPr>
          <p:spPr>
            <a:xfrm>
              <a:off x="2797540" y="2664083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46" name="object 721"/>
            <p:cNvSpPr/>
            <p:nvPr/>
          </p:nvSpPr>
          <p:spPr>
            <a:xfrm>
              <a:off x="2235990" y="3364903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4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47" name="object 722"/>
            <p:cNvSpPr/>
            <p:nvPr/>
          </p:nvSpPr>
          <p:spPr>
            <a:xfrm>
              <a:off x="2954897" y="595538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79"/>
                  </a:lnTo>
                  <a:lnTo>
                    <a:pt x="21435" y="8292"/>
                  </a:lnTo>
                  <a:lnTo>
                    <a:pt x="19712" y="4473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48" name="object 723"/>
            <p:cNvSpPr/>
            <p:nvPr/>
          </p:nvSpPr>
          <p:spPr>
            <a:xfrm>
              <a:off x="3093784" y="2538531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79"/>
                  </a:lnTo>
                  <a:lnTo>
                    <a:pt x="21435" y="8292"/>
                  </a:lnTo>
                  <a:lnTo>
                    <a:pt x="19712" y="4473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49" name="object 724"/>
            <p:cNvSpPr/>
            <p:nvPr/>
          </p:nvSpPr>
          <p:spPr>
            <a:xfrm>
              <a:off x="125177" y="3479217"/>
              <a:ext cx="38583" cy="17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544" y="0"/>
                  </a:moveTo>
                  <a:lnTo>
                    <a:pt x="8338" y="361"/>
                  </a:lnTo>
                  <a:lnTo>
                    <a:pt x="4499" y="4180"/>
                  </a:lnTo>
                  <a:lnTo>
                    <a:pt x="1516" y="11206"/>
                  </a:lnTo>
                  <a:lnTo>
                    <a:pt x="0" y="20247"/>
                  </a:lnTo>
                  <a:lnTo>
                    <a:pt x="24" y="21600"/>
                  </a:lnTo>
                  <a:lnTo>
                    <a:pt x="21600" y="21600"/>
                  </a:lnTo>
                  <a:lnTo>
                    <a:pt x="21543" y="18419"/>
                  </a:lnTo>
                  <a:lnTo>
                    <a:pt x="19812" y="9936"/>
                  </a:lnTo>
                  <a:lnTo>
                    <a:pt x="16632" y="3350"/>
                  </a:lnTo>
                  <a:lnTo>
                    <a:pt x="1254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50" name="object 725"/>
            <p:cNvSpPr/>
            <p:nvPr/>
          </p:nvSpPr>
          <p:spPr>
            <a:xfrm>
              <a:off x="5395413" y="2564842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3" y="163"/>
                  </a:lnTo>
                  <a:lnTo>
                    <a:pt x="4474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51" name="object 726"/>
            <p:cNvSpPr/>
            <p:nvPr/>
          </p:nvSpPr>
          <p:spPr>
            <a:xfrm>
              <a:off x="6112088" y="1891211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20" y="21600"/>
                  </a:lnTo>
                  <a:lnTo>
                    <a:pt x="13305" y="21436"/>
                  </a:lnTo>
                  <a:lnTo>
                    <a:pt x="17124" y="19715"/>
                  </a:lnTo>
                  <a:lnTo>
                    <a:pt x="20092" y="16547"/>
                  </a:lnTo>
                  <a:lnTo>
                    <a:pt x="21600" y="12480"/>
                  </a:lnTo>
                  <a:lnTo>
                    <a:pt x="21435" y="8293"/>
                  </a:lnTo>
                  <a:lnTo>
                    <a:pt x="19712" y="4474"/>
                  </a:lnTo>
                  <a:lnTo>
                    <a:pt x="16548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52" name="object 727"/>
            <p:cNvSpPr/>
            <p:nvPr/>
          </p:nvSpPr>
          <p:spPr>
            <a:xfrm>
              <a:off x="5761707" y="2507405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53" name="object 728"/>
            <p:cNvSpPr/>
            <p:nvPr/>
          </p:nvSpPr>
          <p:spPr>
            <a:xfrm>
              <a:off x="3302951" y="1207885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7" y="8295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54" name="object 729"/>
            <p:cNvSpPr/>
            <p:nvPr/>
          </p:nvSpPr>
          <p:spPr>
            <a:xfrm>
              <a:off x="5084815" y="405780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55" name="object 730"/>
            <p:cNvSpPr/>
            <p:nvPr/>
          </p:nvSpPr>
          <p:spPr>
            <a:xfrm>
              <a:off x="6575210" y="1921905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56" name="object 731"/>
            <p:cNvSpPr/>
            <p:nvPr/>
          </p:nvSpPr>
          <p:spPr>
            <a:xfrm>
              <a:off x="6195209" y="2229280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4"/>
                  </a:lnTo>
                  <a:lnTo>
                    <a:pt x="1508" y="5048"/>
                  </a:lnTo>
                  <a:lnTo>
                    <a:pt x="0" y="9120"/>
                  </a:lnTo>
                  <a:lnTo>
                    <a:pt x="163" y="13307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4"/>
                  </a:lnTo>
                  <a:lnTo>
                    <a:pt x="20091" y="16551"/>
                  </a:lnTo>
                  <a:lnTo>
                    <a:pt x="21600" y="12480"/>
                  </a:lnTo>
                  <a:lnTo>
                    <a:pt x="21436" y="8294"/>
                  </a:lnTo>
                  <a:lnTo>
                    <a:pt x="19715" y="4476"/>
                  </a:lnTo>
                  <a:lnTo>
                    <a:pt x="16547" y="1511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57" name="object 732"/>
            <p:cNvSpPr/>
            <p:nvPr/>
          </p:nvSpPr>
          <p:spPr>
            <a:xfrm>
              <a:off x="1924492" y="3255496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58" name="object 733"/>
            <p:cNvSpPr/>
            <p:nvPr/>
          </p:nvSpPr>
          <p:spPr>
            <a:xfrm>
              <a:off x="3588897" y="3277885"/>
              <a:ext cx="38778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59" name="object 734"/>
            <p:cNvSpPr/>
            <p:nvPr/>
          </p:nvSpPr>
          <p:spPr>
            <a:xfrm>
              <a:off x="1302396" y="2228405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60" name="object 735"/>
            <p:cNvSpPr/>
            <p:nvPr/>
          </p:nvSpPr>
          <p:spPr>
            <a:xfrm>
              <a:off x="1968223" y="1512237"/>
              <a:ext cx="38778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3" y="0"/>
                  </a:moveTo>
                  <a:lnTo>
                    <a:pt x="8296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78"/>
                  </a:lnTo>
                  <a:lnTo>
                    <a:pt x="21437" y="8294"/>
                  </a:lnTo>
                  <a:lnTo>
                    <a:pt x="19717" y="4476"/>
                  </a:lnTo>
                  <a:lnTo>
                    <a:pt x="16554" y="1508"/>
                  </a:lnTo>
                  <a:lnTo>
                    <a:pt x="12483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61" name="object 736"/>
            <p:cNvSpPr/>
            <p:nvPr/>
          </p:nvSpPr>
          <p:spPr>
            <a:xfrm>
              <a:off x="5436467" y="3259994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62" name="object 737"/>
            <p:cNvSpPr/>
            <p:nvPr/>
          </p:nvSpPr>
          <p:spPr>
            <a:xfrm>
              <a:off x="6672787" y="2701945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63" name="object 738"/>
            <p:cNvSpPr/>
            <p:nvPr/>
          </p:nvSpPr>
          <p:spPr>
            <a:xfrm>
              <a:off x="3185245" y="1316012"/>
              <a:ext cx="38778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81"/>
                  </a:lnTo>
                  <a:lnTo>
                    <a:pt x="21436" y="8296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64" name="object 739"/>
            <p:cNvSpPr/>
            <p:nvPr/>
          </p:nvSpPr>
          <p:spPr>
            <a:xfrm>
              <a:off x="2752886" y="3334137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20" y="21600"/>
                  </a:lnTo>
                  <a:lnTo>
                    <a:pt x="13305" y="21436"/>
                  </a:lnTo>
                  <a:lnTo>
                    <a:pt x="17124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5" y="8295"/>
                  </a:lnTo>
                  <a:lnTo>
                    <a:pt x="19712" y="4477"/>
                  </a:lnTo>
                  <a:lnTo>
                    <a:pt x="16548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65" name="object 740"/>
            <p:cNvSpPr/>
            <p:nvPr/>
          </p:nvSpPr>
          <p:spPr>
            <a:xfrm>
              <a:off x="3776525" y="3290501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79" y="0"/>
                  </a:moveTo>
                  <a:lnTo>
                    <a:pt x="8293" y="163"/>
                  </a:lnTo>
                  <a:lnTo>
                    <a:pt x="4473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7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66" name="object 741"/>
            <p:cNvSpPr/>
            <p:nvPr/>
          </p:nvSpPr>
          <p:spPr>
            <a:xfrm>
              <a:off x="3162217" y="1467973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4" y="163"/>
                  </a:lnTo>
                  <a:lnTo>
                    <a:pt x="4474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2" y="17125"/>
                  </a:lnTo>
                  <a:lnTo>
                    <a:pt x="5046" y="20095"/>
                  </a:lnTo>
                  <a:lnTo>
                    <a:pt x="9114" y="21600"/>
                  </a:lnTo>
                  <a:lnTo>
                    <a:pt x="13301" y="21437"/>
                  </a:lnTo>
                  <a:lnTo>
                    <a:pt x="17123" y="19716"/>
                  </a:lnTo>
                  <a:lnTo>
                    <a:pt x="20093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67" name="object 742"/>
            <p:cNvSpPr/>
            <p:nvPr/>
          </p:nvSpPr>
          <p:spPr>
            <a:xfrm>
              <a:off x="5166031" y="594255"/>
              <a:ext cx="38778" cy="38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78" y="0"/>
                  </a:moveTo>
                  <a:lnTo>
                    <a:pt x="8293" y="163"/>
                  </a:lnTo>
                  <a:lnTo>
                    <a:pt x="4476" y="1884"/>
                  </a:lnTo>
                  <a:lnTo>
                    <a:pt x="1508" y="5047"/>
                  </a:lnTo>
                  <a:lnTo>
                    <a:pt x="0" y="9117"/>
                  </a:lnTo>
                  <a:lnTo>
                    <a:pt x="163" y="13302"/>
                  </a:lnTo>
                  <a:lnTo>
                    <a:pt x="1885" y="17121"/>
                  </a:lnTo>
                  <a:lnTo>
                    <a:pt x="5052" y="20092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5"/>
                  </a:lnTo>
                  <a:lnTo>
                    <a:pt x="20092" y="16548"/>
                  </a:lnTo>
                  <a:lnTo>
                    <a:pt x="21600" y="12482"/>
                  </a:lnTo>
                  <a:lnTo>
                    <a:pt x="21435" y="8298"/>
                  </a:lnTo>
                  <a:lnTo>
                    <a:pt x="19712" y="4479"/>
                  </a:lnTo>
                  <a:lnTo>
                    <a:pt x="16548" y="1511"/>
                  </a:lnTo>
                  <a:lnTo>
                    <a:pt x="1247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68" name="object 743"/>
            <p:cNvSpPr/>
            <p:nvPr/>
          </p:nvSpPr>
          <p:spPr>
            <a:xfrm>
              <a:off x="5159546" y="277083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79"/>
                  </a:lnTo>
                  <a:lnTo>
                    <a:pt x="21435" y="8292"/>
                  </a:lnTo>
                  <a:lnTo>
                    <a:pt x="19712" y="4473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69" name="object 744"/>
            <p:cNvSpPr/>
            <p:nvPr/>
          </p:nvSpPr>
          <p:spPr>
            <a:xfrm>
              <a:off x="2382978" y="2898502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70" name="object 745"/>
            <p:cNvSpPr/>
            <p:nvPr/>
          </p:nvSpPr>
          <p:spPr>
            <a:xfrm>
              <a:off x="2962230" y="1072346"/>
              <a:ext cx="38778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5"/>
                  </a:lnTo>
                  <a:lnTo>
                    <a:pt x="4477" y="1887"/>
                  </a:lnTo>
                  <a:lnTo>
                    <a:pt x="1508" y="5051"/>
                  </a:lnTo>
                  <a:lnTo>
                    <a:pt x="0" y="9123"/>
                  </a:lnTo>
                  <a:lnTo>
                    <a:pt x="163" y="13309"/>
                  </a:lnTo>
                  <a:lnTo>
                    <a:pt x="1885" y="17126"/>
                  </a:lnTo>
                  <a:lnTo>
                    <a:pt x="5052" y="20092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7"/>
                  </a:lnTo>
                  <a:lnTo>
                    <a:pt x="20092" y="16554"/>
                  </a:lnTo>
                  <a:lnTo>
                    <a:pt x="21600" y="12483"/>
                  </a:lnTo>
                  <a:lnTo>
                    <a:pt x="21435" y="8296"/>
                  </a:lnTo>
                  <a:lnTo>
                    <a:pt x="19712" y="4476"/>
                  </a:lnTo>
                  <a:lnTo>
                    <a:pt x="16548" y="1507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71" name="object 746"/>
            <p:cNvSpPr/>
            <p:nvPr/>
          </p:nvSpPr>
          <p:spPr>
            <a:xfrm>
              <a:off x="6679438" y="2229860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72" name="object 747"/>
            <p:cNvSpPr/>
            <p:nvPr/>
          </p:nvSpPr>
          <p:spPr>
            <a:xfrm>
              <a:off x="2387623" y="3369198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73" name="object 748"/>
            <p:cNvSpPr/>
            <p:nvPr/>
          </p:nvSpPr>
          <p:spPr>
            <a:xfrm>
              <a:off x="5455410" y="110675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5"/>
                  </a:lnTo>
                  <a:lnTo>
                    <a:pt x="4477" y="1887"/>
                  </a:lnTo>
                  <a:lnTo>
                    <a:pt x="1508" y="5051"/>
                  </a:lnTo>
                  <a:lnTo>
                    <a:pt x="0" y="9119"/>
                  </a:lnTo>
                  <a:lnTo>
                    <a:pt x="163" y="13304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4"/>
                  </a:lnTo>
                  <a:lnTo>
                    <a:pt x="20091" y="16547"/>
                  </a:lnTo>
                  <a:lnTo>
                    <a:pt x="21600" y="12480"/>
                  </a:lnTo>
                  <a:lnTo>
                    <a:pt x="21436" y="8295"/>
                  </a:lnTo>
                  <a:lnTo>
                    <a:pt x="19715" y="4476"/>
                  </a:lnTo>
                  <a:lnTo>
                    <a:pt x="16547" y="1507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74" name="object 749"/>
            <p:cNvSpPr/>
            <p:nvPr/>
          </p:nvSpPr>
          <p:spPr>
            <a:xfrm>
              <a:off x="6796850" y="1871188"/>
              <a:ext cx="38778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6" y="0"/>
                  </a:moveTo>
                  <a:lnTo>
                    <a:pt x="8299" y="163"/>
                  </a:lnTo>
                  <a:lnTo>
                    <a:pt x="4477" y="1882"/>
                  </a:lnTo>
                  <a:lnTo>
                    <a:pt x="1507" y="5046"/>
                  </a:lnTo>
                  <a:lnTo>
                    <a:pt x="0" y="9116"/>
                  </a:lnTo>
                  <a:lnTo>
                    <a:pt x="165" y="13304"/>
                  </a:lnTo>
                  <a:lnTo>
                    <a:pt x="1887" y="17124"/>
                  </a:lnTo>
                  <a:lnTo>
                    <a:pt x="5051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2" y="16548"/>
                  </a:lnTo>
                  <a:lnTo>
                    <a:pt x="21600" y="12478"/>
                  </a:lnTo>
                  <a:lnTo>
                    <a:pt x="21437" y="8294"/>
                  </a:lnTo>
                  <a:lnTo>
                    <a:pt x="19717" y="4476"/>
                  </a:lnTo>
                  <a:lnTo>
                    <a:pt x="16554" y="1508"/>
                  </a:lnTo>
                  <a:lnTo>
                    <a:pt x="124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75" name="object 750"/>
            <p:cNvSpPr/>
            <p:nvPr/>
          </p:nvSpPr>
          <p:spPr>
            <a:xfrm>
              <a:off x="6829280" y="2349801"/>
              <a:ext cx="12701" cy="21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9165" y="371"/>
                  </a:lnTo>
                  <a:lnTo>
                    <a:pt x="0" y="7779"/>
                  </a:lnTo>
                  <a:lnTo>
                    <a:pt x="2074" y="15398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76" name="object 751"/>
            <p:cNvSpPr/>
            <p:nvPr/>
          </p:nvSpPr>
          <p:spPr>
            <a:xfrm>
              <a:off x="5852328" y="401500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3" y="163"/>
                  </a:lnTo>
                  <a:lnTo>
                    <a:pt x="4474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77" name="object 752"/>
            <p:cNvSpPr/>
            <p:nvPr/>
          </p:nvSpPr>
          <p:spPr>
            <a:xfrm>
              <a:off x="2414647" y="3214756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78" name="object 753"/>
            <p:cNvSpPr/>
            <p:nvPr/>
          </p:nvSpPr>
          <p:spPr>
            <a:xfrm>
              <a:off x="1375700" y="2083879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79" name="object 754"/>
            <p:cNvSpPr/>
            <p:nvPr/>
          </p:nvSpPr>
          <p:spPr>
            <a:xfrm>
              <a:off x="3148720" y="1894585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80" name="object 755"/>
            <p:cNvSpPr/>
            <p:nvPr/>
          </p:nvSpPr>
          <p:spPr>
            <a:xfrm>
              <a:off x="2003781" y="3385915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6" y="1882"/>
                  </a:lnTo>
                  <a:lnTo>
                    <a:pt x="1507" y="5045"/>
                  </a:lnTo>
                  <a:lnTo>
                    <a:pt x="0" y="9116"/>
                  </a:lnTo>
                  <a:lnTo>
                    <a:pt x="165" y="13303"/>
                  </a:lnTo>
                  <a:lnTo>
                    <a:pt x="1887" y="17123"/>
                  </a:lnTo>
                  <a:lnTo>
                    <a:pt x="5051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4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81" name="object 756"/>
            <p:cNvSpPr/>
            <p:nvPr/>
          </p:nvSpPr>
          <p:spPr>
            <a:xfrm>
              <a:off x="2243235" y="3177699"/>
              <a:ext cx="38780" cy="38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5"/>
                  </a:lnTo>
                  <a:lnTo>
                    <a:pt x="4477" y="1887"/>
                  </a:lnTo>
                  <a:lnTo>
                    <a:pt x="1508" y="5051"/>
                  </a:lnTo>
                  <a:lnTo>
                    <a:pt x="0" y="9121"/>
                  </a:lnTo>
                  <a:lnTo>
                    <a:pt x="163" y="13307"/>
                  </a:lnTo>
                  <a:lnTo>
                    <a:pt x="1885" y="17124"/>
                  </a:lnTo>
                  <a:lnTo>
                    <a:pt x="5052" y="20089"/>
                  </a:lnTo>
                  <a:lnTo>
                    <a:pt x="9119" y="21600"/>
                  </a:lnTo>
                  <a:lnTo>
                    <a:pt x="13304" y="21437"/>
                  </a:lnTo>
                  <a:lnTo>
                    <a:pt x="17123" y="19716"/>
                  </a:lnTo>
                  <a:lnTo>
                    <a:pt x="20091" y="16552"/>
                  </a:lnTo>
                  <a:lnTo>
                    <a:pt x="21600" y="12484"/>
                  </a:lnTo>
                  <a:lnTo>
                    <a:pt x="21436" y="8298"/>
                  </a:lnTo>
                  <a:lnTo>
                    <a:pt x="19715" y="4476"/>
                  </a:lnTo>
                  <a:lnTo>
                    <a:pt x="16547" y="1507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82" name="object 757"/>
            <p:cNvSpPr/>
            <p:nvPr/>
          </p:nvSpPr>
          <p:spPr>
            <a:xfrm>
              <a:off x="1335296" y="1576537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79"/>
                  </a:lnTo>
                  <a:lnTo>
                    <a:pt x="21435" y="8292"/>
                  </a:lnTo>
                  <a:lnTo>
                    <a:pt x="19712" y="4473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83" name="object 758"/>
            <p:cNvSpPr/>
            <p:nvPr/>
          </p:nvSpPr>
          <p:spPr>
            <a:xfrm>
              <a:off x="3112479" y="3101878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6"/>
                  </a:lnTo>
                  <a:lnTo>
                    <a:pt x="163" y="13304"/>
                  </a:lnTo>
                  <a:lnTo>
                    <a:pt x="1885" y="17124"/>
                  </a:lnTo>
                  <a:lnTo>
                    <a:pt x="5052" y="20093"/>
                  </a:lnTo>
                  <a:lnTo>
                    <a:pt x="9119" y="21600"/>
                  </a:lnTo>
                  <a:lnTo>
                    <a:pt x="13304" y="21435"/>
                  </a:lnTo>
                  <a:lnTo>
                    <a:pt x="17123" y="19712"/>
                  </a:lnTo>
                  <a:lnTo>
                    <a:pt x="20091" y="16548"/>
                  </a:lnTo>
                  <a:lnTo>
                    <a:pt x="21600" y="12478"/>
                  </a:lnTo>
                  <a:lnTo>
                    <a:pt x="21436" y="8294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84" name="object 759"/>
            <p:cNvSpPr/>
            <p:nvPr/>
          </p:nvSpPr>
          <p:spPr>
            <a:xfrm>
              <a:off x="3209504" y="978954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85" name="object 760"/>
            <p:cNvSpPr/>
            <p:nvPr/>
          </p:nvSpPr>
          <p:spPr>
            <a:xfrm>
              <a:off x="3236883" y="220482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86" name="object 761"/>
            <p:cNvSpPr/>
            <p:nvPr/>
          </p:nvSpPr>
          <p:spPr>
            <a:xfrm>
              <a:off x="2546839" y="1326177"/>
              <a:ext cx="38778" cy="38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6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5"/>
                  </a:lnTo>
                  <a:lnTo>
                    <a:pt x="17124" y="19714"/>
                  </a:lnTo>
                  <a:lnTo>
                    <a:pt x="20092" y="16550"/>
                  </a:lnTo>
                  <a:lnTo>
                    <a:pt x="21600" y="12482"/>
                  </a:lnTo>
                  <a:lnTo>
                    <a:pt x="21435" y="8295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87" name="object 762"/>
            <p:cNvSpPr/>
            <p:nvPr/>
          </p:nvSpPr>
          <p:spPr>
            <a:xfrm>
              <a:off x="3049282" y="2865073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2" y="17125"/>
                  </a:lnTo>
                  <a:lnTo>
                    <a:pt x="5046" y="20095"/>
                  </a:lnTo>
                  <a:lnTo>
                    <a:pt x="9116" y="21600"/>
                  </a:lnTo>
                  <a:lnTo>
                    <a:pt x="13304" y="21437"/>
                  </a:lnTo>
                  <a:lnTo>
                    <a:pt x="17124" y="19716"/>
                  </a:lnTo>
                  <a:lnTo>
                    <a:pt x="20093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88" name="object 763"/>
            <p:cNvSpPr/>
            <p:nvPr/>
          </p:nvSpPr>
          <p:spPr>
            <a:xfrm>
              <a:off x="3109621" y="824119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4" y="0"/>
                  </a:moveTo>
                  <a:lnTo>
                    <a:pt x="8297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7" y="8295"/>
                  </a:lnTo>
                  <a:lnTo>
                    <a:pt x="19717" y="4477"/>
                  </a:lnTo>
                  <a:lnTo>
                    <a:pt x="16554" y="1508"/>
                  </a:lnTo>
                  <a:lnTo>
                    <a:pt x="124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89" name="object 764"/>
            <p:cNvSpPr/>
            <p:nvPr/>
          </p:nvSpPr>
          <p:spPr>
            <a:xfrm>
              <a:off x="1741799" y="1774880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77"/>
                  </a:lnTo>
                  <a:lnTo>
                    <a:pt x="21436" y="8293"/>
                  </a:lnTo>
                  <a:lnTo>
                    <a:pt x="19715" y="4476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90" name="object 765"/>
            <p:cNvSpPr/>
            <p:nvPr/>
          </p:nvSpPr>
          <p:spPr>
            <a:xfrm>
              <a:off x="1923164" y="1287688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20" y="21600"/>
                  </a:lnTo>
                  <a:lnTo>
                    <a:pt x="13305" y="21436"/>
                  </a:lnTo>
                  <a:lnTo>
                    <a:pt x="17124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5" y="8295"/>
                  </a:lnTo>
                  <a:lnTo>
                    <a:pt x="19712" y="4477"/>
                  </a:lnTo>
                  <a:lnTo>
                    <a:pt x="16548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91" name="object 766"/>
            <p:cNvSpPr/>
            <p:nvPr/>
          </p:nvSpPr>
          <p:spPr>
            <a:xfrm>
              <a:off x="3201955" y="2851742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4" y="163"/>
                  </a:lnTo>
                  <a:lnTo>
                    <a:pt x="4474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2" y="17125"/>
                  </a:lnTo>
                  <a:lnTo>
                    <a:pt x="5046" y="20095"/>
                  </a:lnTo>
                  <a:lnTo>
                    <a:pt x="9116" y="21600"/>
                  </a:lnTo>
                  <a:lnTo>
                    <a:pt x="13304" y="21437"/>
                  </a:lnTo>
                  <a:lnTo>
                    <a:pt x="17124" y="19716"/>
                  </a:lnTo>
                  <a:lnTo>
                    <a:pt x="20093" y="16550"/>
                  </a:lnTo>
                  <a:lnTo>
                    <a:pt x="21600" y="12482"/>
                  </a:lnTo>
                  <a:lnTo>
                    <a:pt x="21435" y="8294"/>
                  </a:lnTo>
                  <a:lnTo>
                    <a:pt x="19712" y="4475"/>
                  </a:lnTo>
                  <a:lnTo>
                    <a:pt x="16548" y="1509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92" name="object 767"/>
            <p:cNvSpPr/>
            <p:nvPr/>
          </p:nvSpPr>
          <p:spPr>
            <a:xfrm>
              <a:off x="3503216" y="2994750"/>
              <a:ext cx="38778" cy="38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6"/>
                  </a:lnTo>
                  <a:lnTo>
                    <a:pt x="0" y="9117"/>
                  </a:lnTo>
                  <a:lnTo>
                    <a:pt x="163" y="13305"/>
                  </a:lnTo>
                  <a:lnTo>
                    <a:pt x="1885" y="17125"/>
                  </a:lnTo>
                  <a:lnTo>
                    <a:pt x="5052" y="20095"/>
                  </a:lnTo>
                  <a:lnTo>
                    <a:pt x="9120" y="21600"/>
                  </a:lnTo>
                  <a:lnTo>
                    <a:pt x="13305" y="21437"/>
                  </a:lnTo>
                  <a:lnTo>
                    <a:pt x="17124" y="19716"/>
                  </a:lnTo>
                  <a:lnTo>
                    <a:pt x="20092" y="16550"/>
                  </a:lnTo>
                  <a:lnTo>
                    <a:pt x="21600" y="12479"/>
                  </a:lnTo>
                  <a:lnTo>
                    <a:pt x="21435" y="8292"/>
                  </a:lnTo>
                  <a:lnTo>
                    <a:pt x="19712" y="4473"/>
                  </a:lnTo>
                  <a:lnTo>
                    <a:pt x="16548" y="1509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93" name="object 768"/>
            <p:cNvSpPr/>
            <p:nvPr/>
          </p:nvSpPr>
          <p:spPr>
            <a:xfrm>
              <a:off x="4947001" y="3086532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2" y="17123"/>
                  </a:lnTo>
                  <a:lnTo>
                    <a:pt x="5045" y="20092"/>
                  </a:lnTo>
                  <a:lnTo>
                    <a:pt x="9116" y="21600"/>
                  </a:lnTo>
                  <a:lnTo>
                    <a:pt x="13303" y="21436"/>
                  </a:lnTo>
                  <a:lnTo>
                    <a:pt x="17123" y="19715"/>
                  </a:lnTo>
                  <a:lnTo>
                    <a:pt x="20092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94" name="object 769"/>
            <p:cNvSpPr/>
            <p:nvPr/>
          </p:nvSpPr>
          <p:spPr>
            <a:xfrm>
              <a:off x="2842980" y="918414"/>
              <a:ext cx="38780" cy="38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4"/>
                  </a:lnTo>
                  <a:lnTo>
                    <a:pt x="4477" y="1885"/>
                  </a:lnTo>
                  <a:lnTo>
                    <a:pt x="1508" y="5047"/>
                  </a:lnTo>
                  <a:lnTo>
                    <a:pt x="0" y="9118"/>
                  </a:lnTo>
                  <a:lnTo>
                    <a:pt x="163" y="13305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22" y="21600"/>
                  </a:lnTo>
                  <a:lnTo>
                    <a:pt x="13307" y="21437"/>
                  </a:lnTo>
                  <a:lnTo>
                    <a:pt x="17124" y="19715"/>
                  </a:lnTo>
                  <a:lnTo>
                    <a:pt x="20091" y="16548"/>
                  </a:lnTo>
                  <a:lnTo>
                    <a:pt x="21600" y="12482"/>
                  </a:lnTo>
                  <a:lnTo>
                    <a:pt x="21436" y="8297"/>
                  </a:lnTo>
                  <a:lnTo>
                    <a:pt x="19715" y="4476"/>
                  </a:lnTo>
                  <a:lnTo>
                    <a:pt x="16547" y="1504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95" name="object 770"/>
            <p:cNvSpPr/>
            <p:nvPr/>
          </p:nvSpPr>
          <p:spPr>
            <a:xfrm>
              <a:off x="2885320" y="300203"/>
              <a:ext cx="38780" cy="38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4"/>
                  </a:lnTo>
                  <a:lnTo>
                    <a:pt x="4477" y="1884"/>
                  </a:lnTo>
                  <a:lnTo>
                    <a:pt x="1508" y="5044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4"/>
                  </a:lnTo>
                  <a:lnTo>
                    <a:pt x="20091" y="16547"/>
                  </a:lnTo>
                  <a:lnTo>
                    <a:pt x="21600" y="12480"/>
                  </a:lnTo>
                  <a:lnTo>
                    <a:pt x="21436" y="8295"/>
                  </a:lnTo>
                  <a:lnTo>
                    <a:pt x="19715" y="4476"/>
                  </a:lnTo>
                  <a:lnTo>
                    <a:pt x="16547" y="1507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96" name="object 771"/>
            <p:cNvSpPr/>
            <p:nvPr/>
          </p:nvSpPr>
          <p:spPr>
            <a:xfrm>
              <a:off x="2656871" y="922161"/>
              <a:ext cx="38780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0" y="0"/>
                  </a:moveTo>
                  <a:lnTo>
                    <a:pt x="8295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19" y="21600"/>
                  </a:lnTo>
                  <a:lnTo>
                    <a:pt x="13304" y="21436"/>
                  </a:lnTo>
                  <a:lnTo>
                    <a:pt x="17123" y="19715"/>
                  </a:lnTo>
                  <a:lnTo>
                    <a:pt x="20091" y="16547"/>
                  </a:lnTo>
                  <a:lnTo>
                    <a:pt x="21600" y="12481"/>
                  </a:lnTo>
                  <a:lnTo>
                    <a:pt x="21436" y="8295"/>
                  </a:lnTo>
                  <a:lnTo>
                    <a:pt x="19715" y="4477"/>
                  </a:lnTo>
                  <a:lnTo>
                    <a:pt x="16547" y="1508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97" name="object 772"/>
            <p:cNvSpPr/>
            <p:nvPr/>
          </p:nvSpPr>
          <p:spPr>
            <a:xfrm>
              <a:off x="2693193" y="549641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2"/>
                  </a:lnTo>
                  <a:lnTo>
                    <a:pt x="1508" y="5045"/>
                  </a:lnTo>
                  <a:lnTo>
                    <a:pt x="0" y="9116"/>
                  </a:lnTo>
                  <a:lnTo>
                    <a:pt x="163" y="13303"/>
                  </a:lnTo>
                  <a:lnTo>
                    <a:pt x="1885" y="17123"/>
                  </a:lnTo>
                  <a:lnTo>
                    <a:pt x="5052" y="20092"/>
                  </a:lnTo>
                  <a:lnTo>
                    <a:pt x="9120" y="21600"/>
                  </a:lnTo>
                  <a:lnTo>
                    <a:pt x="13305" y="21436"/>
                  </a:lnTo>
                  <a:lnTo>
                    <a:pt x="17124" y="19715"/>
                  </a:lnTo>
                  <a:lnTo>
                    <a:pt x="20092" y="16547"/>
                  </a:lnTo>
                  <a:lnTo>
                    <a:pt x="21600" y="12480"/>
                  </a:lnTo>
                  <a:lnTo>
                    <a:pt x="21435" y="8293"/>
                  </a:lnTo>
                  <a:lnTo>
                    <a:pt x="19712" y="4474"/>
                  </a:lnTo>
                  <a:lnTo>
                    <a:pt x="16548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898" name="object 773"/>
            <p:cNvSpPr/>
            <p:nvPr/>
          </p:nvSpPr>
          <p:spPr>
            <a:xfrm>
              <a:off x="2274606" y="794902"/>
              <a:ext cx="38778" cy="38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1" y="0"/>
                  </a:moveTo>
                  <a:lnTo>
                    <a:pt x="8296" y="163"/>
                  </a:lnTo>
                  <a:lnTo>
                    <a:pt x="4477" y="1885"/>
                  </a:lnTo>
                  <a:lnTo>
                    <a:pt x="1508" y="5052"/>
                  </a:lnTo>
                  <a:lnTo>
                    <a:pt x="0" y="9119"/>
                  </a:lnTo>
                  <a:lnTo>
                    <a:pt x="163" y="13304"/>
                  </a:lnTo>
                  <a:lnTo>
                    <a:pt x="1885" y="17123"/>
                  </a:lnTo>
                  <a:lnTo>
                    <a:pt x="5052" y="20091"/>
                  </a:lnTo>
                  <a:lnTo>
                    <a:pt x="9120" y="21600"/>
                  </a:lnTo>
                  <a:lnTo>
                    <a:pt x="13305" y="21436"/>
                  </a:lnTo>
                  <a:lnTo>
                    <a:pt x="17124" y="19715"/>
                  </a:lnTo>
                  <a:lnTo>
                    <a:pt x="20092" y="16547"/>
                  </a:lnTo>
                  <a:lnTo>
                    <a:pt x="21600" y="12480"/>
                  </a:lnTo>
                  <a:lnTo>
                    <a:pt x="21435" y="8295"/>
                  </a:lnTo>
                  <a:lnTo>
                    <a:pt x="19712" y="4477"/>
                  </a:lnTo>
                  <a:lnTo>
                    <a:pt x="16548" y="1508"/>
                  </a:lnTo>
                  <a:lnTo>
                    <a:pt x="124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5BD86C8-5C57-ED47-8C24-91171175AAD1}"/>
              </a:ext>
            </a:extLst>
          </p:cNvPr>
          <p:cNvGrpSpPr/>
          <p:nvPr/>
        </p:nvGrpSpPr>
        <p:grpSpPr>
          <a:xfrm>
            <a:off x="0" y="0"/>
            <a:ext cx="3460928" cy="2892153"/>
            <a:chOff x="542923" y="-2"/>
            <a:chExt cx="3460928" cy="2892153"/>
          </a:xfrm>
        </p:grpSpPr>
        <p:sp>
          <p:nvSpPr>
            <p:cNvPr id="900" name="Shape"/>
            <p:cNvSpPr/>
            <p:nvPr/>
          </p:nvSpPr>
          <p:spPr>
            <a:xfrm>
              <a:off x="542923" y="-2"/>
              <a:ext cx="3460928" cy="289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03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31" y="21529"/>
                  </a:lnTo>
                  <a:lnTo>
                    <a:pt x="454" y="21449"/>
                  </a:lnTo>
                  <a:lnTo>
                    <a:pt x="674" y="21361"/>
                  </a:lnTo>
                  <a:lnTo>
                    <a:pt x="892" y="21263"/>
                  </a:lnTo>
                  <a:lnTo>
                    <a:pt x="1106" y="21157"/>
                  </a:lnTo>
                  <a:lnTo>
                    <a:pt x="1316" y="21044"/>
                  </a:lnTo>
                  <a:lnTo>
                    <a:pt x="1521" y="20924"/>
                  </a:lnTo>
                  <a:lnTo>
                    <a:pt x="1721" y="20796"/>
                  </a:lnTo>
                  <a:lnTo>
                    <a:pt x="1914" y="20663"/>
                  </a:lnTo>
                  <a:lnTo>
                    <a:pt x="2101" y="20524"/>
                  </a:lnTo>
                  <a:lnTo>
                    <a:pt x="2280" y="20381"/>
                  </a:lnTo>
                  <a:lnTo>
                    <a:pt x="2451" y="20232"/>
                  </a:lnTo>
                  <a:lnTo>
                    <a:pt x="2613" y="20080"/>
                  </a:lnTo>
                  <a:lnTo>
                    <a:pt x="2765" y="19925"/>
                  </a:lnTo>
                  <a:lnTo>
                    <a:pt x="2980" y="19715"/>
                  </a:lnTo>
                  <a:lnTo>
                    <a:pt x="3193" y="19547"/>
                  </a:lnTo>
                  <a:lnTo>
                    <a:pt x="3402" y="19417"/>
                  </a:lnTo>
                  <a:lnTo>
                    <a:pt x="3608" y="19325"/>
                  </a:lnTo>
                  <a:lnTo>
                    <a:pt x="3810" y="19267"/>
                  </a:lnTo>
                  <a:lnTo>
                    <a:pt x="4008" y="19241"/>
                  </a:lnTo>
                  <a:lnTo>
                    <a:pt x="6903" y="19241"/>
                  </a:lnTo>
                  <a:lnTo>
                    <a:pt x="6718" y="19084"/>
                  </a:lnTo>
                  <a:lnTo>
                    <a:pt x="6486" y="18868"/>
                  </a:lnTo>
                  <a:lnTo>
                    <a:pt x="6300" y="18641"/>
                  </a:lnTo>
                  <a:lnTo>
                    <a:pt x="6189" y="18399"/>
                  </a:lnTo>
                  <a:lnTo>
                    <a:pt x="6171" y="18270"/>
                  </a:lnTo>
                  <a:lnTo>
                    <a:pt x="6184" y="18135"/>
                  </a:lnTo>
                  <a:lnTo>
                    <a:pt x="6313" y="17844"/>
                  </a:lnTo>
                  <a:lnTo>
                    <a:pt x="6517" y="17669"/>
                  </a:lnTo>
                  <a:lnTo>
                    <a:pt x="6634" y="17645"/>
                  </a:lnTo>
                  <a:lnTo>
                    <a:pt x="14336" y="17645"/>
                  </a:lnTo>
                  <a:lnTo>
                    <a:pt x="14373" y="17565"/>
                  </a:lnTo>
                  <a:lnTo>
                    <a:pt x="14522" y="17292"/>
                  </a:lnTo>
                  <a:lnTo>
                    <a:pt x="14714" y="17006"/>
                  </a:lnTo>
                  <a:lnTo>
                    <a:pt x="14965" y="16707"/>
                  </a:lnTo>
                  <a:lnTo>
                    <a:pt x="15116" y="16554"/>
                  </a:lnTo>
                  <a:lnTo>
                    <a:pt x="15288" y="16397"/>
                  </a:lnTo>
                  <a:lnTo>
                    <a:pt x="15482" y="16236"/>
                  </a:lnTo>
                  <a:lnTo>
                    <a:pt x="15699" y="16073"/>
                  </a:lnTo>
                  <a:lnTo>
                    <a:pt x="15942" y="15907"/>
                  </a:lnTo>
                  <a:lnTo>
                    <a:pt x="16212" y="15737"/>
                  </a:lnTo>
                  <a:lnTo>
                    <a:pt x="16511" y="15564"/>
                  </a:lnTo>
                  <a:lnTo>
                    <a:pt x="16718" y="15437"/>
                  </a:lnTo>
                  <a:lnTo>
                    <a:pt x="16899" y="15299"/>
                  </a:lnTo>
                  <a:lnTo>
                    <a:pt x="17056" y="15152"/>
                  </a:lnTo>
                  <a:lnTo>
                    <a:pt x="17190" y="14996"/>
                  </a:lnTo>
                  <a:lnTo>
                    <a:pt x="17397" y="14660"/>
                  </a:lnTo>
                  <a:lnTo>
                    <a:pt x="17533" y="14297"/>
                  </a:lnTo>
                  <a:lnTo>
                    <a:pt x="17610" y="13912"/>
                  </a:lnTo>
                  <a:lnTo>
                    <a:pt x="17642" y="13509"/>
                  </a:lnTo>
                  <a:lnTo>
                    <a:pt x="17644" y="13303"/>
                  </a:lnTo>
                  <a:lnTo>
                    <a:pt x="17640" y="13095"/>
                  </a:lnTo>
                  <a:lnTo>
                    <a:pt x="17630" y="12884"/>
                  </a:lnTo>
                  <a:lnTo>
                    <a:pt x="17618" y="12673"/>
                  </a:lnTo>
                  <a:lnTo>
                    <a:pt x="17603" y="12461"/>
                  </a:lnTo>
                  <a:lnTo>
                    <a:pt x="17588" y="12250"/>
                  </a:lnTo>
                  <a:lnTo>
                    <a:pt x="17574" y="12039"/>
                  </a:lnTo>
                  <a:lnTo>
                    <a:pt x="17563" y="11830"/>
                  </a:lnTo>
                  <a:lnTo>
                    <a:pt x="17557" y="11623"/>
                  </a:lnTo>
                  <a:lnTo>
                    <a:pt x="17556" y="11418"/>
                  </a:lnTo>
                  <a:lnTo>
                    <a:pt x="17564" y="11217"/>
                  </a:lnTo>
                  <a:lnTo>
                    <a:pt x="17608" y="10828"/>
                  </a:lnTo>
                  <a:lnTo>
                    <a:pt x="17702" y="10460"/>
                  </a:lnTo>
                  <a:lnTo>
                    <a:pt x="17858" y="10118"/>
                  </a:lnTo>
                  <a:lnTo>
                    <a:pt x="17964" y="9959"/>
                  </a:lnTo>
                  <a:lnTo>
                    <a:pt x="18089" y="9758"/>
                  </a:lnTo>
                  <a:lnTo>
                    <a:pt x="18183" y="9539"/>
                  </a:lnTo>
                  <a:lnTo>
                    <a:pt x="18249" y="9303"/>
                  </a:lnTo>
                  <a:lnTo>
                    <a:pt x="18288" y="9054"/>
                  </a:lnTo>
                  <a:lnTo>
                    <a:pt x="18305" y="8794"/>
                  </a:lnTo>
                  <a:lnTo>
                    <a:pt x="18303" y="8526"/>
                  </a:lnTo>
                  <a:lnTo>
                    <a:pt x="18283" y="8252"/>
                  </a:lnTo>
                  <a:lnTo>
                    <a:pt x="18249" y="7974"/>
                  </a:lnTo>
                  <a:lnTo>
                    <a:pt x="18204" y="7696"/>
                  </a:lnTo>
                  <a:lnTo>
                    <a:pt x="18151" y="7419"/>
                  </a:lnTo>
                  <a:lnTo>
                    <a:pt x="18093" y="7147"/>
                  </a:lnTo>
                  <a:lnTo>
                    <a:pt x="18032" y="6882"/>
                  </a:lnTo>
                  <a:lnTo>
                    <a:pt x="17971" y="6626"/>
                  </a:lnTo>
                  <a:lnTo>
                    <a:pt x="17914" y="6382"/>
                  </a:lnTo>
                  <a:lnTo>
                    <a:pt x="17863" y="6153"/>
                  </a:lnTo>
                  <a:lnTo>
                    <a:pt x="17822" y="5941"/>
                  </a:lnTo>
                  <a:lnTo>
                    <a:pt x="17777" y="5579"/>
                  </a:lnTo>
                  <a:lnTo>
                    <a:pt x="17773" y="5287"/>
                  </a:lnTo>
                  <a:lnTo>
                    <a:pt x="17784" y="5025"/>
                  </a:lnTo>
                  <a:lnTo>
                    <a:pt x="17812" y="4792"/>
                  </a:lnTo>
                  <a:lnTo>
                    <a:pt x="17909" y="4402"/>
                  </a:lnTo>
                  <a:lnTo>
                    <a:pt x="18057" y="4103"/>
                  </a:lnTo>
                  <a:lnTo>
                    <a:pt x="18252" y="3880"/>
                  </a:lnTo>
                  <a:lnTo>
                    <a:pt x="18485" y="3718"/>
                  </a:lnTo>
                  <a:lnTo>
                    <a:pt x="18752" y="3602"/>
                  </a:lnTo>
                  <a:lnTo>
                    <a:pt x="19045" y="3516"/>
                  </a:lnTo>
                  <a:lnTo>
                    <a:pt x="19685" y="3379"/>
                  </a:lnTo>
                  <a:lnTo>
                    <a:pt x="19852" y="3341"/>
                  </a:lnTo>
                  <a:lnTo>
                    <a:pt x="20188" y="3247"/>
                  </a:lnTo>
                  <a:lnTo>
                    <a:pt x="20523" y="3117"/>
                  </a:lnTo>
                  <a:lnTo>
                    <a:pt x="20688" y="3033"/>
                  </a:lnTo>
                  <a:lnTo>
                    <a:pt x="20849" y="2935"/>
                  </a:lnTo>
                  <a:lnTo>
                    <a:pt x="21007" y="2821"/>
                  </a:lnTo>
                  <a:lnTo>
                    <a:pt x="21161" y="2688"/>
                  </a:lnTo>
                  <a:lnTo>
                    <a:pt x="21377" y="2426"/>
                  </a:lnTo>
                  <a:lnTo>
                    <a:pt x="21511" y="2132"/>
                  </a:lnTo>
                  <a:lnTo>
                    <a:pt x="21580" y="1811"/>
                  </a:lnTo>
                  <a:lnTo>
                    <a:pt x="21600" y="1466"/>
                  </a:lnTo>
                  <a:lnTo>
                    <a:pt x="21596" y="1285"/>
                  </a:lnTo>
                  <a:lnTo>
                    <a:pt x="21586" y="1099"/>
                  </a:lnTo>
                  <a:lnTo>
                    <a:pt x="21571" y="909"/>
                  </a:lnTo>
                  <a:lnTo>
                    <a:pt x="21554" y="716"/>
                  </a:lnTo>
                  <a:lnTo>
                    <a:pt x="21537" y="518"/>
                  </a:lnTo>
                  <a:lnTo>
                    <a:pt x="21520" y="318"/>
                  </a:lnTo>
                  <a:lnTo>
                    <a:pt x="21507" y="114"/>
                  </a:lnTo>
                  <a:lnTo>
                    <a:pt x="21503" y="0"/>
                  </a:lnTo>
                  <a:close/>
                </a:path>
              </a:pathLst>
            </a:custGeom>
            <a:solidFill>
              <a:srgbClr val="F2452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 dirty="0"/>
            </a:p>
          </p:txBody>
        </p:sp>
        <p:sp>
          <p:nvSpPr>
            <p:cNvPr id="901" name="Shape"/>
            <p:cNvSpPr/>
            <p:nvPr/>
          </p:nvSpPr>
          <p:spPr>
            <a:xfrm>
              <a:off x="1174527" y="2352106"/>
              <a:ext cx="1654813" cy="428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055" y="10767"/>
                  </a:moveTo>
                  <a:lnTo>
                    <a:pt x="0" y="10767"/>
                  </a:lnTo>
                  <a:lnTo>
                    <a:pt x="404" y="10795"/>
                  </a:lnTo>
                  <a:lnTo>
                    <a:pt x="798" y="11009"/>
                  </a:lnTo>
                  <a:lnTo>
                    <a:pt x="1180" y="11394"/>
                  </a:lnTo>
                  <a:lnTo>
                    <a:pt x="1551" y="11933"/>
                  </a:lnTo>
                  <a:lnTo>
                    <a:pt x="1908" y="12612"/>
                  </a:lnTo>
                  <a:lnTo>
                    <a:pt x="2252" y="13414"/>
                  </a:lnTo>
                  <a:lnTo>
                    <a:pt x="2582" y="14325"/>
                  </a:lnTo>
                  <a:lnTo>
                    <a:pt x="3542" y="17227"/>
                  </a:lnTo>
                  <a:lnTo>
                    <a:pt x="3969" y="18485"/>
                  </a:lnTo>
                  <a:lnTo>
                    <a:pt x="4368" y="19572"/>
                  </a:lnTo>
                  <a:lnTo>
                    <a:pt x="4744" y="20458"/>
                  </a:lnTo>
                  <a:lnTo>
                    <a:pt x="5102" y="21112"/>
                  </a:lnTo>
                  <a:lnTo>
                    <a:pt x="5790" y="21600"/>
                  </a:lnTo>
                  <a:lnTo>
                    <a:pt x="6129" y="21372"/>
                  </a:lnTo>
                  <a:lnTo>
                    <a:pt x="6473" y="20789"/>
                  </a:lnTo>
                  <a:lnTo>
                    <a:pt x="6827" y="19819"/>
                  </a:lnTo>
                  <a:lnTo>
                    <a:pt x="7245" y="17979"/>
                  </a:lnTo>
                  <a:lnTo>
                    <a:pt x="7352" y="16295"/>
                  </a:lnTo>
                  <a:lnTo>
                    <a:pt x="7309" y="15501"/>
                  </a:lnTo>
                  <a:lnTo>
                    <a:pt x="7067" y="13983"/>
                  </a:lnTo>
                  <a:lnTo>
                    <a:pt x="6672" y="12537"/>
                  </a:lnTo>
                  <a:lnTo>
                    <a:pt x="6185" y="11122"/>
                  </a:lnTo>
                  <a:lnTo>
                    <a:pt x="6055" y="10767"/>
                  </a:lnTo>
                  <a:close/>
                  <a:moveTo>
                    <a:pt x="21600" y="0"/>
                  </a:moveTo>
                  <a:lnTo>
                    <a:pt x="5494" y="0"/>
                  </a:lnTo>
                  <a:lnTo>
                    <a:pt x="5760" y="93"/>
                  </a:lnTo>
                  <a:lnTo>
                    <a:pt x="6048" y="409"/>
                  </a:lnTo>
                  <a:lnTo>
                    <a:pt x="6681" y="1591"/>
                  </a:lnTo>
                  <a:lnTo>
                    <a:pt x="7025" y="2400"/>
                  </a:lnTo>
                  <a:lnTo>
                    <a:pt x="7387" y="3316"/>
                  </a:lnTo>
                  <a:lnTo>
                    <a:pt x="8163" y="5353"/>
                  </a:lnTo>
                  <a:lnTo>
                    <a:pt x="8575" y="6417"/>
                  </a:lnTo>
                  <a:lnTo>
                    <a:pt x="9003" y="7472"/>
                  </a:lnTo>
                  <a:lnTo>
                    <a:pt x="9445" y="8490"/>
                  </a:lnTo>
                  <a:lnTo>
                    <a:pt x="9901" y="9443"/>
                  </a:lnTo>
                  <a:lnTo>
                    <a:pt x="10371" y="10301"/>
                  </a:lnTo>
                  <a:lnTo>
                    <a:pt x="10854" y="11035"/>
                  </a:lnTo>
                  <a:lnTo>
                    <a:pt x="11349" y="11617"/>
                  </a:lnTo>
                  <a:lnTo>
                    <a:pt x="11882" y="12132"/>
                  </a:lnTo>
                  <a:lnTo>
                    <a:pt x="12396" y="12595"/>
                  </a:lnTo>
                  <a:lnTo>
                    <a:pt x="12894" y="13003"/>
                  </a:lnTo>
                  <a:lnTo>
                    <a:pt x="13377" y="13350"/>
                  </a:lnTo>
                  <a:lnTo>
                    <a:pt x="13847" y="13631"/>
                  </a:lnTo>
                  <a:lnTo>
                    <a:pt x="14308" y="13844"/>
                  </a:lnTo>
                  <a:lnTo>
                    <a:pt x="14762" y="13983"/>
                  </a:lnTo>
                  <a:lnTo>
                    <a:pt x="15212" y="14043"/>
                  </a:lnTo>
                  <a:lnTo>
                    <a:pt x="15659" y="14021"/>
                  </a:lnTo>
                  <a:lnTo>
                    <a:pt x="16106" y="13912"/>
                  </a:lnTo>
                  <a:lnTo>
                    <a:pt x="16555" y="13711"/>
                  </a:lnTo>
                  <a:lnTo>
                    <a:pt x="17010" y="13414"/>
                  </a:lnTo>
                  <a:lnTo>
                    <a:pt x="17473" y="13017"/>
                  </a:lnTo>
                  <a:lnTo>
                    <a:pt x="17945" y="12516"/>
                  </a:lnTo>
                  <a:lnTo>
                    <a:pt x="18430" y="11904"/>
                  </a:lnTo>
                  <a:lnTo>
                    <a:pt x="18930" y="11180"/>
                  </a:lnTo>
                  <a:lnTo>
                    <a:pt x="19275" y="10604"/>
                  </a:lnTo>
                  <a:lnTo>
                    <a:pt x="19848" y="9389"/>
                  </a:lnTo>
                  <a:lnTo>
                    <a:pt x="20288" y="8091"/>
                  </a:lnTo>
                  <a:lnTo>
                    <a:pt x="20625" y="6710"/>
                  </a:lnTo>
                  <a:lnTo>
                    <a:pt x="20890" y="5245"/>
                  </a:lnTo>
                  <a:lnTo>
                    <a:pt x="21113" y="3696"/>
                  </a:lnTo>
                  <a:lnTo>
                    <a:pt x="21322" y="2063"/>
                  </a:lnTo>
                  <a:lnTo>
                    <a:pt x="21432" y="1215"/>
                  </a:lnTo>
                  <a:lnTo>
                    <a:pt x="21550" y="34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2452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903" name="object 775"/>
            <p:cNvSpPr txBox="1"/>
            <p:nvPr/>
          </p:nvSpPr>
          <p:spPr>
            <a:xfrm>
              <a:off x="895351" y="369913"/>
              <a:ext cx="1869281" cy="142487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>
              <a:spAutoFit/>
            </a:bodyPr>
            <a:lstStyle/>
            <a:p>
              <a:pPr marR="3810" indent="9525">
                <a:lnSpc>
                  <a:spcPct val="148800"/>
                </a:lnSpc>
                <a:spcBef>
                  <a:spcPts val="75"/>
                </a:spcBef>
                <a:defRPr sz="1400">
                  <a:solidFill>
                    <a:srgbClr val="FFFFFF"/>
                  </a:solidFill>
                  <a:latin typeface="Poppins Regular"/>
                  <a:ea typeface="Poppins Regular"/>
                  <a:cs typeface="Poppins Regular"/>
                  <a:sym typeface="Poppins Regular"/>
                </a:defRPr>
              </a:pPr>
              <a:r>
                <a:rPr sz="1050" dirty="0">
                  <a:latin typeface="Arial" panose="020B0604020202020204" pitchFamily="34" charset="0"/>
                  <a:cs typeface="Arial" panose="020B0604020202020204" pitchFamily="34" charset="0"/>
                </a:rPr>
                <a:t>Use photography to create  a visually dynamic and  interesting</a:t>
              </a:r>
              <a:r>
                <a:rPr sz="1050" spc="-38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050" dirty="0">
                  <a:latin typeface="Arial" panose="020B0604020202020204" pitchFamily="34" charset="0"/>
                  <a:cs typeface="Arial" panose="020B0604020202020204" pitchFamily="34" charset="0"/>
                </a:rPr>
                <a:t>presentation.</a:t>
              </a:r>
              <a:r>
                <a:rPr sz="1050" spc="-38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050" dirty="0">
                  <a:latin typeface="Arial" panose="020B0604020202020204" pitchFamily="34" charset="0"/>
                  <a:cs typeface="Arial" panose="020B0604020202020204" pitchFamily="34" charset="0"/>
                </a:rPr>
                <a:t>Try  websites like </a:t>
              </a:r>
              <a:r>
                <a:rPr sz="1050" dirty="0" err="1">
                  <a:latin typeface="Arial" panose="020B0604020202020204" pitchFamily="34" charset="0"/>
                  <a:cs typeface="Arial" panose="020B0604020202020204" pitchFamily="34" charset="0"/>
                </a:rPr>
                <a:t>Unsplash.com</a:t>
              </a:r>
              <a:r>
                <a:rPr sz="1050" dirty="0">
                  <a:latin typeface="Arial" panose="020B0604020202020204" pitchFamily="34" charset="0"/>
                  <a:cs typeface="Arial" panose="020B0604020202020204" pitchFamily="34" charset="0"/>
                </a:rPr>
                <a:t>  or the free stock photos in  HubSpot’s Marketing</a:t>
              </a:r>
              <a:r>
                <a:rPr sz="1050" spc="-23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050" dirty="0">
                  <a:latin typeface="Arial" panose="020B0604020202020204" pitchFamily="34" charset="0"/>
                  <a:cs typeface="Arial" panose="020B0604020202020204" pitchFamily="34" charset="0"/>
                </a:rPr>
                <a:t>Hub.</a:t>
              </a:r>
            </a:p>
          </p:txBody>
        </p:sp>
      </p:grp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470</Words>
  <Application>Microsoft Macintosh PowerPoint</Application>
  <PresentationFormat>On-screen Show (4:3)</PresentationFormat>
  <Paragraphs>56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Arial Black</vt:lpstr>
      <vt:lpstr>Avenir</vt:lpstr>
      <vt:lpstr>Avenir Next</vt:lpstr>
      <vt:lpstr>Calibri</vt:lpstr>
      <vt:lpstr>Helvetica</vt:lpstr>
      <vt:lpstr>Helvetica Neue</vt:lpstr>
      <vt:lpstr>Poppins Light</vt:lpstr>
      <vt:lpstr>Poppins-ExtraBold</vt:lpstr>
      <vt:lpstr>Office Theme</vt:lpstr>
      <vt:lpstr>Creative Powerpoint</vt:lpstr>
      <vt:lpstr>How to Use This Template:</vt:lpstr>
      <vt:lpstr>PowerPoint Presentation</vt:lpstr>
      <vt:lpstr>Presentation  Best Practices</vt:lpstr>
      <vt:lpstr>PowerPoint Presentation</vt:lpstr>
      <vt:lpstr>Agenda</vt:lpstr>
      <vt:lpstr>Section Title</vt:lpstr>
      <vt:lpstr>Introductions</vt:lpstr>
      <vt:lpstr>PowerPoint Presentation</vt:lpstr>
      <vt:lpstr>“Either write something  worth reading or do something worth  writing about.”</vt:lpstr>
      <vt:lpstr>PowerPoint Presentation</vt:lpstr>
      <vt:lpstr>Brands Turn to Video for  Content Marketing</vt:lpstr>
      <vt:lpstr>Thank You!</vt:lpstr>
      <vt:lpstr>Grow your traffic, convert leads, and prove ROI with our all-in-one marketing software.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Creative  Powerpoint</dc:title>
  <dc:creator>Katherine Boyarsky</dc:creator>
  <cp:lastModifiedBy>Microsoft Office User</cp:lastModifiedBy>
  <cp:revision>14</cp:revision>
  <dcterms:modified xsi:type="dcterms:W3CDTF">2021-04-21T13:24:51Z</dcterms:modified>
</cp:coreProperties>
</file>